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8" r:id="rId4"/>
    <p:sldId id="276" r:id="rId5"/>
    <p:sldId id="269" r:id="rId6"/>
    <p:sldId id="265" r:id="rId7"/>
    <p:sldId id="263" r:id="rId8"/>
    <p:sldId id="275" r:id="rId9"/>
    <p:sldId id="267" r:id="rId10"/>
    <p:sldId id="258" r:id="rId11"/>
    <p:sldId id="264" r:id="rId12"/>
    <p:sldId id="273" r:id="rId13"/>
    <p:sldId id="274" r:id="rId14"/>
    <p:sldId id="262" r:id="rId15"/>
    <p:sldId id="272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0D12A8-F899-4FEE-B0B3-9037F7DCDE84}" v="258" dt="2022-11-07T17:01:36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10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miglio, Neža" userId="5892ae49-41b0-4a59-8db8-8a82eeaf5fca" providerId="ADAL" clId="{140D12A8-F899-4FEE-B0B3-9037F7DCDE84}"/>
    <pc:docChg chg="undo custSel addSld delSld modSld modMainMaster">
      <pc:chgData name="Vermiglio, Neža" userId="5892ae49-41b0-4a59-8db8-8a82eeaf5fca" providerId="ADAL" clId="{140D12A8-F899-4FEE-B0B3-9037F7DCDE84}" dt="2022-11-07T17:30:57.771" v="1602" actId="20577"/>
      <pc:docMkLst>
        <pc:docMk/>
      </pc:docMkLst>
      <pc:sldChg chg="addSp delSp modSp mod">
        <pc:chgData name="Vermiglio, Neža" userId="5892ae49-41b0-4a59-8db8-8a82eeaf5fca" providerId="ADAL" clId="{140D12A8-F899-4FEE-B0B3-9037F7DCDE84}" dt="2022-11-05T16:27:13.425" v="0" actId="26606"/>
        <pc:sldMkLst>
          <pc:docMk/>
          <pc:sldMk cId="2579784450" sldId="256"/>
        </pc:sldMkLst>
        <pc:spChg chg="mo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2" creationId="{FA9D536B-B4B1-36B9-5A0B-5BB719DE261A}"/>
          </ac:spMkLst>
        </pc:spChg>
        <pc:spChg chg="mo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3" creationId="{29CD4E36-2035-DE9D-76A3-BDACF14D32FE}"/>
          </ac:spMkLst>
        </pc:spChg>
        <pc:spChg chg="del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8" creationId="{4522B21E-B2B9-4C72-9A71-C87EFD137480}"/>
          </ac:spMkLst>
        </pc:spChg>
        <pc:spChg chg="del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10" creationId="{5EB7D2A2-F448-44D4-938C-DC84CBCB3B1E}"/>
          </ac:spMkLst>
        </pc:spChg>
        <pc:spChg chg="del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12" creationId="{871AEA07-1E14-44B4-8E55-64EF049CD66F}"/>
          </ac:spMkLst>
        </pc:spChg>
        <pc:spChg chg="ad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19" creationId="{0B3B9DBC-97CC-4A18-B4A6-66E240292269}"/>
          </ac:spMkLst>
        </pc:spChg>
        <pc:spChg chg="ad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21" creationId="{F4492644-1D84-449E-94E4-5FC5C873D32E}"/>
          </ac:spMkLst>
        </pc:spChg>
        <pc:spChg chg="ad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23" creationId="{94EE1A74-DEBF-434E-8B5E-7AB296ECBE08}"/>
          </ac:spMkLst>
        </pc:spChg>
        <pc:spChg chg="ad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25" creationId="{8C7C4D4B-92D9-4FA4-A294-749E8574FF51}"/>
          </ac:spMkLst>
        </pc:spChg>
        <pc:spChg chg="ad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27" creationId="{BADA3358-2A3F-41B0-A458-6FD1DB3AF9BB}"/>
          </ac:spMkLst>
        </pc:spChg>
        <pc:spChg chg="add">
          <ac:chgData name="Vermiglio, Neža" userId="5892ae49-41b0-4a59-8db8-8a82eeaf5fca" providerId="ADAL" clId="{140D12A8-F899-4FEE-B0B3-9037F7DCDE84}" dt="2022-11-05T16:27:13.425" v="0" actId="26606"/>
          <ac:spMkLst>
            <pc:docMk/>
            <pc:sldMk cId="2579784450" sldId="256"/>
            <ac:spMk id="29" creationId="{E4737216-37B2-43AD-AB08-05BFCCEFC99E}"/>
          </ac:spMkLst>
        </pc:spChg>
        <pc:cxnChg chg="del">
          <ac:chgData name="Vermiglio, Neža" userId="5892ae49-41b0-4a59-8db8-8a82eeaf5fca" providerId="ADAL" clId="{140D12A8-F899-4FEE-B0B3-9037F7DCDE84}" dt="2022-11-05T16:27:13.425" v="0" actId="26606"/>
          <ac:cxnSpMkLst>
            <pc:docMk/>
            <pc:sldMk cId="2579784450" sldId="256"/>
            <ac:cxnSpMk id="14" creationId="{F7C8EA93-3210-4C62-99E9-153C275E3A87}"/>
          </ac:cxnSpMkLst>
        </pc:cxnChg>
      </pc:sldChg>
      <pc:sldChg chg="addSp delSp modSp mod setBg">
        <pc:chgData name="Vermiglio, Neža" userId="5892ae49-41b0-4a59-8db8-8a82eeaf5fca" providerId="ADAL" clId="{140D12A8-F899-4FEE-B0B3-9037F7DCDE84}" dt="2022-11-05T16:33:30.267" v="66"/>
        <pc:sldMkLst>
          <pc:docMk/>
          <pc:sldMk cId="292282487" sldId="257"/>
        </pc:sldMkLst>
        <pc:spChg chg="mod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2" creationId="{4FD5E0B7-D824-E327-8B63-AA3E10691995}"/>
          </ac:spMkLst>
        </pc:spChg>
        <pc:spChg chg="mod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3" creationId="{4C64D776-40E6-BCEF-61AA-1BA886EDBF04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92282487" sldId="257"/>
            <ac:spMk id="4" creationId="{A9E3E9A8-6D88-CDF0-CCA0-299992212AC0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92282487" sldId="257"/>
            <ac:spMk id="5" creationId="{7A434406-7D2F-5883-6BE5-05FC62C92A10}"/>
          </ac:spMkLst>
        </pc:spChg>
        <pc:spChg chg="add del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8" creationId="{76EFD3D9-44F0-4267-BCC1-1613E79D8274}"/>
          </ac:spMkLst>
        </pc:spChg>
        <pc:spChg chg="add del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10" creationId="{A779A851-95D6-41AF-937A-B0E4B7F6FA8D}"/>
          </ac:spMkLst>
        </pc:spChg>
        <pc:spChg chg="add del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12" creationId="{953FB2E7-B6CB-429C-81EB-D9516D6D5C8D}"/>
          </ac:spMkLst>
        </pc:spChg>
        <pc:spChg chg="add del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14" creationId="{2EC40DB1-B719-4A13-9A4D-0966B4B27866}"/>
          </ac:spMkLst>
        </pc:spChg>
        <pc:spChg chg="add del">
          <ac:chgData name="Vermiglio, Neža" userId="5892ae49-41b0-4a59-8db8-8a82eeaf5fca" providerId="ADAL" clId="{140D12A8-F899-4FEE-B0B3-9037F7DCDE84}" dt="2022-11-05T16:27:31.651" v="2" actId="26606"/>
          <ac:spMkLst>
            <pc:docMk/>
            <pc:sldMk cId="292282487" sldId="257"/>
            <ac:spMk id="16" creationId="{82211336-CFF3-412D-868A-6679C1004C45}"/>
          </ac:spMkLst>
        </pc:spChg>
      </pc:sldChg>
      <pc:sldChg chg="addSp delSp modSp mod">
        <pc:chgData name="Vermiglio, Neža" userId="5892ae49-41b0-4a59-8db8-8a82eeaf5fca" providerId="ADAL" clId="{140D12A8-F899-4FEE-B0B3-9037F7DCDE84}" dt="2022-11-06T15:35:08.041" v="224" actId="1076"/>
        <pc:sldMkLst>
          <pc:docMk/>
          <pc:sldMk cId="1222767270" sldId="258"/>
        </pc:sldMkLst>
        <pc:spChg chg="mod">
          <ac:chgData name="Vermiglio, Neža" userId="5892ae49-41b0-4a59-8db8-8a82eeaf5fca" providerId="ADAL" clId="{140D12A8-F899-4FEE-B0B3-9037F7DCDE84}" dt="2022-11-06T15:34:01.371" v="210" actId="20577"/>
          <ac:spMkLst>
            <pc:docMk/>
            <pc:sldMk cId="1222767270" sldId="258"/>
            <ac:spMk id="3" creationId="{6E450FD8-DAC4-CAD5-A726-ADDC94B4D652}"/>
          </ac:spMkLst>
        </pc:spChg>
        <pc:spChg chg="mod">
          <ac:chgData name="Vermiglio, Neža" userId="5892ae49-41b0-4a59-8db8-8a82eeaf5fca" providerId="ADAL" clId="{140D12A8-F899-4FEE-B0B3-9037F7DCDE84}" dt="2022-11-06T15:35:08.041" v="224" actId="1076"/>
          <ac:spMkLst>
            <pc:docMk/>
            <pc:sldMk cId="1222767270" sldId="258"/>
            <ac:spMk id="4" creationId="{889B7BAD-E7BB-E9EC-6BA8-A7DF45B1F837}"/>
          </ac:spMkLst>
        </pc:spChg>
        <pc:spChg chg="del mod">
          <ac:chgData name="Vermiglio, Neža" userId="5892ae49-41b0-4a59-8db8-8a82eeaf5fca" providerId="ADAL" clId="{140D12A8-F899-4FEE-B0B3-9037F7DCDE84}" dt="2022-11-06T15:35:04.914" v="223" actId="478"/>
          <ac:spMkLst>
            <pc:docMk/>
            <pc:sldMk cId="1222767270" sldId="258"/>
            <ac:spMk id="5" creationId="{4850C395-152D-AB34-4B1B-41BE218D9E8D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222767270" sldId="258"/>
            <ac:spMk id="6" creationId="{39449DE9-54E3-12C6-77F9-155B2C8A413C}"/>
          </ac:spMkLst>
        </pc:spChg>
        <pc:spChg chg="add del">
          <ac:chgData name="Vermiglio, Neža" userId="5892ae49-41b0-4a59-8db8-8a82eeaf5fca" providerId="ADAL" clId="{140D12A8-F899-4FEE-B0B3-9037F7DCDE84}" dt="2022-11-06T15:20:42.288" v="92" actId="478"/>
          <ac:spMkLst>
            <pc:docMk/>
            <pc:sldMk cId="1222767270" sldId="258"/>
            <ac:spMk id="6" creationId="{84AA14FA-5D9B-4D7A-CAEF-A56ADEBD8204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222767270" sldId="258"/>
            <ac:spMk id="7" creationId="{289114A1-4DBD-B0C2-1C59-F02C09D66554}"/>
          </ac:spMkLst>
        </pc:spChg>
      </pc:sldChg>
      <pc:sldChg chg="addSp delSp modSp add del mod setBg">
        <pc:chgData name="Vermiglio, Neža" userId="5892ae49-41b0-4a59-8db8-8a82eeaf5fca" providerId="ADAL" clId="{140D12A8-F899-4FEE-B0B3-9037F7DCDE84}" dt="2022-11-07T16:10:15.814" v="1150" actId="47"/>
        <pc:sldMkLst>
          <pc:docMk/>
          <pc:sldMk cId="1667174107" sldId="261"/>
        </pc:sldMkLst>
        <pc:spChg chg="mod">
          <ac:chgData name="Vermiglio, Neža" userId="5892ae49-41b0-4a59-8db8-8a82eeaf5fca" providerId="ADAL" clId="{140D12A8-F899-4FEE-B0B3-9037F7DCDE84}" dt="2022-11-06T15:31:11.296" v="167" actId="255"/>
          <ac:spMkLst>
            <pc:docMk/>
            <pc:sldMk cId="1667174107" sldId="261"/>
            <ac:spMk id="2" creationId="{8E114C6D-E48B-356E-BD65-00672E26B41A}"/>
          </ac:spMkLst>
        </pc:spChg>
        <pc:spChg chg="mod">
          <ac:chgData name="Vermiglio, Neža" userId="5892ae49-41b0-4a59-8db8-8a82eeaf5fca" providerId="ADAL" clId="{140D12A8-F899-4FEE-B0B3-9037F7DCDE84}" dt="2022-11-06T15:31:20.492" v="170" actId="255"/>
          <ac:spMkLst>
            <pc:docMk/>
            <pc:sldMk cId="1667174107" sldId="261"/>
            <ac:spMk id="3" creationId="{530D25F2-FFA7-28CD-8E1B-9FDA630C8B61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667174107" sldId="261"/>
            <ac:spMk id="4" creationId="{509ED982-3AB6-B601-86B1-32F42904C91A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667174107" sldId="261"/>
            <ac:spMk id="5" creationId="{D2C745CC-1B9D-F5D5-1425-D0DE3D621C56}"/>
          </ac:spMkLst>
        </pc:spChg>
        <pc:spChg chg="mod ord">
          <ac:chgData name="Vermiglio, Neža" userId="5892ae49-41b0-4a59-8db8-8a82eeaf5fca" providerId="ADAL" clId="{140D12A8-F899-4FEE-B0B3-9037F7DCDE84}" dt="2022-11-06T15:30:40.619" v="160" actId="26606"/>
          <ac:spMkLst>
            <pc:docMk/>
            <pc:sldMk cId="1667174107" sldId="261"/>
            <ac:spMk id="6" creationId="{BA136A57-2F87-B998-47E8-118FB8E024F4}"/>
          </ac:spMkLst>
        </pc:spChg>
        <pc:spChg chg="add del">
          <ac:chgData name="Vermiglio, Neža" userId="5892ae49-41b0-4a59-8db8-8a82eeaf5fca" providerId="ADAL" clId="{140D12A8-F899-4FEE-B0B3-9037F7DCDE84}" dt="2022-11-06T15:30:18.960" v="157" actId="26606"/>
          <ac:spMkLst>
            <pc:docMk/>
            <pc:sldMk cId="1667174107" sldId="261"/>
            <ac:spMk id="1033" creationId="{327D73B4-9F5C-4A64-A179-51B9500CB8B5}"/>
          </ac:spMkLst>
        </pc:spChg>
        <pc:spChg chg="add del">
          <ac:chgData name="Vermiglio, Neža" userId="5892ae49-41b0-4a59-8db8-8a82eeaf5fca" providerId="ADAL" clId="{140D12A8-F899-4FEE-B0B3-9037F7DCDE84}" dt="2022-11-06T15:30:18.960" v="157" actId="26606"/>
          <ac:spMkLst>
            <pc:docMk/>
            <pc:sldMk cId="1667174107" sldId="261"/>
            <ac:spMk id="1034" creationId="{C1F06963-6374-4B48-844F-071A9BAAAE02}"/>
          </ac:spMkLst>
        </pc:spChg>
        <pc:spChg chg="add del">
          <ac:chgData name="Vermiglio, Neža" userId="5892ae49-41b0-4a59-8db8-8a82eeaf5fca" providerId="ADAL" clId="{140D12A8-F899-4FEE-B0B3-9037F7DCDE84}" dt="2022-11-06T15:30:18.960" v="157" actId="26606"/>
          <ac:spMkLst>
            <pc:docMk/>
            <pc:sldMk cId="1667174107" sldId="261"/>
            <ac:spMk id="1035" creationId="{6CB927A4-E432-4310-9CD5-E89FF5063179}"/>
          </ac:spMkLst>
        </pc:spChg>
        <pc:spChg chg="add del">
          <ac:chgData name="Vermiglio, Neža" userId="5892ae49-41b0-4a59-8db8-8a82eeaf5fca" providerId="ADAL" clId="{140D12A8-F899-4FEE-B0B3-9037F7DCDE84}" dt="2022-11-06T15:29:30.315" v="146" actId="26606"/>
          <ac:spMkLst>
            <pc:docMk/>
            <pc:sldMk cId="1667174107" sldId="261"/>
            <ac:spMk id="1036" creationId="{327D73B4-9F5C-4A64-A179-51B9500CB8B5}"/>
          </ac:spMkLst>
        </pc:spChg>
        <pc:spChg chg="add del">
          <ac:chgData name="Vermiglio, Neža" userId="5892ae49-41b0-4a59-8db8-8a82eeaf5fca" providerId="ADAL" clId="{140D12A8-F899-4FEE-B0B3-9037F7DCDE84}" dt="2022-11-06T15:30:18.960" v="157" actId="26606"/>
          <ac:spMkLst>
            <pc:docMk/>
            <pc:sldMk cId="1667174107" sldId="261"/>
            <ac:spMk id="1037" creationId="{1453BF6C-B012-48B7-B4E8-6D7AC7C27D02}"/>
          </ac:spMkLst>
        </pc:spChg>
        <pc:spChg chg="add del">
          <ac:chgData name="Vermiglio, Neža" userId="5892ae49-41b0-4a59-8db8-8a82eeaf5fca" providerId="ADAL" clId="{140D12A8-F899-4FEE-B0B3-9037F7DCDE84}" dt="2022-11-06T15:29:30.315" v="146" actId="26606"/>
          <ac:spMkLst>
            <pc:docMk/>
            <pc:sldMk cId="1667174107" sldId="261"/>
            <ac:spMk id="1038" creationId="{C1F06963-6374-4B48-844F-071A9BAAAE02}"/>
          </ac:spMkLst>
        </pc:spChg>
        <pc:spChg chg="add del">
          <ac:chgData name="Vermiglio, Neža" userId="5892ae49-41b0-4a59-8db8-8a82eeaf5fca" providerId="ADAL" clId="{140D12A8-F899-4FEE-B0B3-9037F7DCDE84}" dt="2022-11-06T15:30:18.960" v="157" actId="26606"/>
          <ac:spMkLst>
            <pc:docMk/>
            <pc:sldMk cId="1667174107" sldId="261"/>
            <ac:spMk id="1039" creationId="{E3020543-B24B-4EC4-8FFC-8DD88EEA91A8}"/>
          </ac:spMkLst>
        </pc:spChg>
        <pc:spChg chg="add del">
          <ac:chgData name="Vermiglio, Neža" userId="5892ae49-41b0-4a59-8db8-8a82eeaf5fca" providerId="ADAL" clId="{140D12A8-F899-4FEE-B0B3-9037F7DCDE84}" dt="2022-11-06T15:29:30.315" v="146" actId="26606"/>
          <ac:spMkLst>
            <pc:docMk/>
            <pc:sldMk cId="1667174107" sldId="261"/>
            <ac:spMk id="1040" creationId="{6CB927A4-E432-4310-9CD5-E89FF5063179}"/>
          </ac:spMkLst>
        </pc:spChg>
        <pc:spChg chg="add del">
          <ac:chgData name="Vermiglio, Neža" userId="5892ae49-41b0-4a59-8db8-8a82eeaf5fca" providerId="ADAL" clId="{140D12A8-F899-4FEE-B0B3-9037F7DCDE84}" dt="2022-11-06T15:29:30.315" v="146" actId="26606"/>
          <ac:spMkLst>
            <pc:docMk/>
            <pc:sldMk cId="1667174107" sldId="261"/>
            <ac:spMk id="1042" creationId="{1453BF6C-B012-48B7-B4E8-6D7AC7C27D02}"/>
          </ac:spMkLst>
        </pc:spChg>
        <pc:spChg chg="add">
          <ac:chgData name="Vermiglio, Neža" userId="5892ae49-41b0-4a59-8db8-8a82eeaf5fca" providerId="ADAL" clId="{140D12A8-F899-4FEE-B0B3-9037F7DCDE84}" dt="2022-11-06T15:30:40.619" v="160" actId="26606"/>
          <ac:spMkLst>
            <pc:docMk/>
            <pc:sldMk cId="1667174107" sldId="261"/>
            <ac:spMk id="1043" creationId="{5116E49A-CA4D-4983-969D-19FE3C55F387}"/>
          </ac:spMkLst>
        </pc:spChg>
        <pc:spChg chg="add del">
          <ac:chgData name="Vermiglio, Neža" userId="5892ae49-41b0-4a59-8db8-8a82eeaf5fca" providerId="ADAL" clId="{140D12A8-F899-4FEE-B0B3-9037F7DCDE84}" dt="2022-11-06T15:29:30.315" v="146" actId="26606"/>
          <ac:spMkLst>
            <pc:docMk/>
            <pc:sldMk cId="1667174107" sldId="261"/>
            <ac:spMk id="1044" creationId="{E3020543-B24B-4EC4-8FFC-8DD88EEA91A8}"/>
          </ac:spMkLst>
        </pc:spChg>
        <pc:spChg chg="add">
          <ac:chgData name="Vermiglio, Neža" userId="5892ae49-41b0-4a59-8db8-8a82eeaf5fca" providerId="ADAL" clId="{140D12A8-F899-4FEE-B0B3-9037F7DCDE84}" dt="2022-11-06T15:30:40.619" v="160" actId="26606"/>
          <ac:spMkLst>
            <pc:docMk/>
            <pc:sldMk cId="1667174107" sldId="261"/>
            <ac:spMk id="1045" creationId="{57F6BDD4-E066-4008-8011-6CC31AEB4556}"/>
          </ac:spMkLst>
        </pc:spChg>
        <pc:spChg chg="add">
          <ac:chgData name="Vermiglio, Neža" userId="5892ae49-41b0-4a59-8db8-8a82eeaf5fca" providerId="ADAL" clId="{140D12A8-F899-4FEE-B0B3-9037F7DCDE84}" dt="2022-11-06T15:30:40.619" v="160" actId="26606"/>
          <ac:spMkLst>
            <pc:docMk/>
            <pc:sldMk cId="1667174107" sldId="261"/>
            <ac:spMk id="1047" creationId="{2711A8FB-68FC-45FC-B01E-38F809E2D439}"/>
          </ac:spMkLst>
        </pc:spChg>
        <pc:spChg chg="add">
          <ac:chgData name="Vermiglio, Neža" userId="5892ae49-41b0-4a59-8db8-8a82eeaf5fca" providerId="ADAL" clId="{140D12A8-F899-4FEE-B0B3-9037F7DCDE84}" dt="2022-11-06T15:30:40.619" v="160" actId="26606"/>
          <ac:spMkLst>
            <pc:docMk/>
            <pc:sldMk cId="1667174107" sldId="261"/>
            <ac:spMk id="1048" creationId="{281E2DF8-F6D8-4E5C-B76E-E082FD8C1FBD}"/>
          </ac:spMkLst>
        </pc:spChg>
        <pc:picChg chg="add del mod ord modCrop">
          <ac:chgData name="Vermiglio, Neža" userId="5892ae49-41b0-4a59-8db8-8a82eeaf5fca" providerId="ADAL" clId="{140D12A8-F899-4FEE-B0B3-9037F7DCDE84}" dt="2022-11-07T16:09:10.210" v="1127" actId="21"/>
          <ac:picMkLst>
            <pc:docMk/>
            <pc:sldMk cId="1667174107" sldId="261"/>
            <ac:picMk id="5" creationId="{17FEEE77-7988-16C2-212D-A79129719503}"/>
          </ac:picMkLst>
        </pc:picChg>
        <pc:picChg chg="add del mod">
          <ac:chgData name="Vermiglio, Neža" userId="5892ae49-41b0-4a59-8db8-8a82eeaf5fca" providerId="ADAL" clId="{140D12A8-F899-4FEE-B0B3-9037F7DCDE84}" dt="2022-11-06T15:28:21.687" v="141" actId="478"/>
          <ac:picMkLst>
            <pc:docMk/>
            <pc:sldMk cId="1667174107" sldId="261"/>
            <ac:picMk id="1026" creationId="{1A835CAF-CA66-6FD9-FEA5-558E84BD9F88}"/>
          </ac:picMkLst>
        </pc:picChg>
        <pc:picChg chg="add del mod ord">
          <ac:chgData name="Vermiglio, Neža" userId="5892ae49-41b0-4a59-8db8-8a82eeaf5fca" providerId="ADAL" clId="{140D12A8-F899-4FEE-B0B3-9037F7DCDE84}" dt="2022-11-06T15:29:31.473" v="147" actId="478"/>
          <ac:picMkLst>
            <pc:docMk/>
            <pc:sldMk cId="1667174107" sldId="261"/>
            <ac:picMk id="1028" creationId="{76EFDBC1-A4DE-1A6E-E1E5-B85171E3B4A0}"/>
          </ac:picMkLst>
        </pc:picChg>
        <pc:cxnChg chg="add del">
          <ac:chgData name="Vermiglio, Neža" userId="5892ae49-41b0-4a59-8db8-8a82eeaf5fca" providerId="ADAL" clId="{140D12A8-F899-4FEE-B0B3-9037F7DCDE84}" dt="2022-11-06T15:30:40.619" v="160" actId="26606"/>
          <ac:cxnSpMkLst>
            <pc:docMk/>
            <pc:sldMk cId="1667174107" sldId="261"/>
            <ac:cxnSpMk id="1031" creationId="{A7F400EE-A8A5-48AF-B4D6-291B52C6F0B0}"/>
          </ac:cxnSpMkLst>
        </pc:cxnChg>
        <pc:cxnChg chg="add del">
          <ac:chgData name="Vermiglio, Neža" userId="5892ae49-41b0-4a59-8db8-8a82eeaf5fca" providerId="ADAL" clId="{140D12A8-F899-4FEE-B0B3-9037F7DCDE84}" dt="2022-11-06T15:30:18.960" v="157" actId="26606"/>
          <ac:cxnSpMkLst>
            <pc:docMk/>
            <pc:sldMk cId="1667174107" sldId="261"/>
            <ac:cxnSpMk id="1041" creationId="{C49DA8F6-BCC1-4447-B54C-57856834B94B}"/>
          </ac:cxnSpMkLst>
        </pc:cxnChg>
        <pc:cxnChg chg="add del">
          <ac:chgData name="Vermiglio, Neža" userId="5892ae49-41b0-4a59-8db8-8a82eeaf5fca" providerId="ADAL" clId="{140D12A8-F899-4FEE-B0B3-9037F7DCDE84}" dt="2022-11-06T15:29:30.315" v="146" actId="26606"/>
          <ac:cxnSpMkLst>
            <pc:docMk/>
            <pc:sldMk cId="1667174107" sldId="261"/>
            <ac:cxnSpMk id="1046" creationId="{C49DA8F6-BCC1-4447-B54C-57856834B94B}"/>
          </ac:cxnSpMkLst>
        </pc:cxnChg>
      </pc:sldChg>
      <pc:sldChg chg="addSp delSp modSp mod setBg">
        <pc:chgData name="Vermiglio, Neža" userId="5892ae49-41b0-4a59-8db8-8a82eeaf5fca" providerId="ADAL" clId="{140D12A8-F899-4FEE-B0B3-9037F7DCDE84}" dt="2022-11-06T15:24:06.766" v="114" actId="26606"/>
        <pc:sldMkLst>
          <pc:docMk/>
          <pc:sldMk cId="3403291457" sldId="262"/>
        </pc:sldMkLst>
        <pc:spChg chg="mod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2" creationId="{E397A005-7AD3-EE28-B467-DC10D679636A}"/>
          </ac:spMkLst>
        </pc:spChg>
        <pc:spChg chg="mod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3" creationId="{8A9DF6A8-D632-2E94-5493-BFB327F75883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403291457" sldId="262"/>
            <ac:spMk id="4" creationId="{2E088577-5374-1CC2-6AE9-3B896C833A02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403291457" sldId="262"/>
            <ac:spMk id="5" creationId="{AF126D6C-2133-10DD-327B-39F12BBBD194}"/>
          </ac:spMkLst>
        </pc:spChg>
        <pc:spChg chg="mod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6" creationId="{86742B53-2BE4-BC19-CFA6-6011D2740507}"/>
          </ac:spMkLst>
        </pc:spChg>
        <pc:spChg chg="add del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11" creationId="{0B3B9DBC-97CC-4A18-B4A6-66E240292269}"/>
          </ac:spMkLst>
        </pc:spChg>
        <pc:spChg chg="add del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13" creationId="{F4492644-1D84-449E-94E4-5FC5C873D32E}"/>
          </ac:spMkLst>
        </pc:spChg>
        <pc:spChg chg="add del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15" creationId="{94EE1A74-DEBF-434E-8B5E-7AB296ECBE08}"/>
          </ac:spMkLst>
        </pc:spChg>
        <pc:spChg chg="add del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17" creationId="{8C7C4D4B-92D9-4FA4-A294-749E8574FF51}"/>
          </ac:spMkLst>
        </pc:spChg>
        <pc:spChg chg="add del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19" creationId="{BADA3358-2A3F-41B0-A458-6FD1DB3AF9BB}"/>
          </ac:spMkLst>
        </pc:spChg>
        <pc:spChg chg="add del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21" creationId="{E4737216-37B2-43AD-AB08-05BFCCEFC99E}"/>
          </ac:spMkLst>
        </pc:spChg>
        <pc:spChg chg="add">
          <ac:chgData name="Vermiglio, Neža" userId="5892ae49-41b0-4a59-8db8-8a82eeaf5fca" providerId="ADAL" clId="{140D12A8-F899-4FEE-B0B3-9037F7DCDE84}" dt="2022-11-06T15:24:06.766" v="114" actId="26606"/>
          <ac:spMkLst>
            <pc:docMk/>
            <pc:sldMk cId="3403291457" sldId="262"/>
            <ac:spMk id="26" creationId="{51D98CAC-3EFF-4342-BD5A-6C0E8CAB4C1A}"/>
          </ac:spMkLst>
        </pc:spChg>
      </pc:sldChg>
      <pc:sldChg chg="delSp modSp mod">
        <pc:chgData name="Vermiglio, Neža" userId="5892ae49-41b0-4a59-8db8-8a82eeaf5fca" providerId="ADAL" clId="{140D12A8-F899-4FEE-B0B3-9037F7DCDE84}" dt="2022-11-07T16:54:58.465" v="1560" actId="20577"/>
        <pc:sldMkLst>
          <pc:docMk/>
          <pc:sldMk cId="3158534358" sldId="263"/>
        </pc:sldMkLst>
        <pc:spChg chg="mod">
          <ac:chgData name="Vermiglio, Neža" userId="5892ae49-41b0-4a59-8db8-8a82eeaf5fca" providerId="ADAL" clId="{140D12A8-F899-4FEE-B0B3-9037F7DCDE84}" dt="2022-11-07T16:54:58.465" v="1560" actId="20577"/>
          <ac:spMkLst>
            <pc:docMk/>
            <pc:sldMk cId="3158534358" sldId="263"/>
            <ac:spMk id="3" creationId="{27E94CFA-0F27-2F48-54C4-7C4318E7B7F7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158534358" sldId="263"/>
            <ac:spMk id="4" creationId="{CDC5B567-FDD7-3420-8868-1F488FA88AB4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158534358" sldId="263"/>
            <ac:spMk id="5" creationId="{D312D25B-452D-329B-D7E7-FD1D05AA6C35}"/>
          </ac:spMkLst>
        </pc:spChg>
      </pc:sldChg>
      <pc:sldChg chg="delSp modSp mod">
        <pc:chgData name="Vermiglio, Neža" userId="5892ae49-41b0-4a59-8db8-8a82eeaf5fca" providerId="ADAL" clId="{140D12A8-F899-4FEE-B0B3-9037F7DCDE84}" dt="2022-11-07T16:00:05.791" v="716" actId="20577"/>
        <pc:sldMkLst>
          <pc:docMk/>
          <pc:sldMk cId="2921759120" sldId="264"/>
        </pc:sldMkLst>
        <pc:spChg chg="mod">
          <ac:chgData name="Vermiglio, Neža" userId="5892ae49-41b0-4a59-8db8-8a82eeaf5fca" providerId="ADAL" clId="{140D12A8-F899-4FEE-B0B3-9037F7DCDE84}" dt="2022-11-07T16:00:05.791" v="716" actId="20577"/>
          <ac:spMkLst>
            <pc:docMk/>
            <pc:sldMk cId="2921759120" sldId="264"/>
            <ac:spMk id="3" creationId="{EE74814D-3E49-F56A-5500-554AC58EE76F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921759120" sldId="264"/>
            <ac:spMk id="4" creationId="{0765B40B-CC99-F75D-88BD-79A846C45569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921759120" sldId="264"/>
            <ac:spMk id="5" creationId="{85B538E5-F5C0-ADFD-621E-2202EFFF07BD}"/>
          </ac:spMkLst>
        </pc:spChg>
      </pc:sldChg>
      <pc:sldChg chg="addSp delSp modSp mod setBg">
        <pc:chgData name="Vermiglio, Neža" userId="5892ae49-41b0-4a59-8db8-8a82eeaf5fca" providerId="ADAL" clId="{140D12A8-F899-4FEE-B0B3-9037F7DCDE84}" dt="2022-11-06T15:33:14.464" v="181" actId="20577"/>
        <pc:sldMkLst>
          <pc:docMk/>
          <pc:sldMk cId="3888136093" sldId="265"/>
        </pc:sldMkLst>
        <pc:spChg chg="mod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2" creationId="{49C77E37-36F2-EEDB-6D62-B0533B176064}"/>
          </ac:spMkLst>
        </pc:spChg>
        <pc:spChg chg="mod">
          <ac:chgData name="Vermiglio, Neža" userId="5892ae49-41b0-4a59-8db8-8a82eeaf5fca" providerId="ADAL" clId="{140D12A8-F899-4FEE-B0B3-9037F7DCDE84}" dt="2022-11-06T15:33:14.464" v="181" actId="20577"/>
          <ac:spMkLst>
            <pc:docMk/>
            <pc:sldMk cId="3888136093" sldId="265"/>
            <ac:spMk id="3" creationId="{4DAC7188-792D-3020-3C51-D19CCBAB807C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888136093" sldId="265"/>
            <ac:spMk id="4" creationId="{21743A26-93F4-D6C8-BDEF-FFB63998B9DB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888136093" sldId="265"/>
            <ac:spMk id="5" creationId="{83F4AFAC-E070-A16A-7877-32FB7DF98F98}"/>
          </ac:spMkLst>
        </pc:spChg>
        <pc:spChg chg="add del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8" creationId="{827B839B-9ADE-406B-8590-F1CAEDED45A1}"/>
          </ac:spMkLst>
        </pc:spChg>
        <pc:spChg chg="add del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10" creationId="{CFE45BF0-46DB-408C-B5F7-7B11716805D4}"/>
          </ac:spMkLst>
        </pc:spChg>
        <pc:spChg chg="add del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12" creationId="{2AEBC8F2-97B1-41B4-93F1-2D289E197FBA}"/>
          </ac:spMkLst>
        </pc:spChg>
        <pc:spChg chg="add del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14" creationId="{472E3A19-F5D5-48FC-BB9C-48C2F68F598B}"/>
          </ac:spMkLst>
        </pc:spChg>
        <pc:spChg chg="add del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16" creationId="{7A62E32F-BB65-43A8-8EB5-92346890E549}"/>
          </ac:spMkLst>
        </pc:spChg>
        <pc:spChg chg="add del">
          <ac:chgData name="Vermiglio, Neža" userId="5892ae49-41b0-4a59-8db8-8a82eeaf5fca" providerId="ADAL" clId="{140D12A8-F899-4FEE-B0B3-9037F7DCDE84}" dt="2022-11-05T16:28:44.233" v="8" actId="26606"/>
          <ac:spMkLst>
            <pc:docMk/>
            <pc:sldMk cId="3888136093" sldId="265"/>
            <ac:spMk id="18" creationId="{14E91B64-9FCC-451E-AFB4-A827D6329367}"/>
          </ac:spMkLst>
        </pc:spChg>
      </pc:sldChg>
      <pc:sldChg chg="addSp delSp modSp mod">
        <pc:chgData name="Vermiglio, Neža" userId="5892ae49-41b0-4a59-8db8-8a82eeaf5fca" providerId="ADAL" clId="{140D12A8-F899-4FEE-B0B3-9037F7DCDE84}" dt="2022-11-05T16:33:30.267" v="66"/>
        <pc:sldMkLst>
          <pc:docMk/>
          <pc:sldMk cId="149059649" sldId="267"/>
        </pc:sldMkLst>
        <pc:spChg chg="mod">
          <ac:chgData name="Vermiglio, Neža" userId="5892ae49-41b0-4a59-8db8-8a82eeaf5fca" providerId="ADAL" clId="{140D12A8-F899-4FEE-B0B3-9037F7DCDE84}" dt="2022-11-05T16:27:40.110" v="4" actId="26606"/>
          <ac:spMkLst>
            <pc:docMk/>
            <pc:sldMk cId="149059649" sldId="267"/>
            <ac:spMk id="2" creationId="{831BCA8D-6F1C-91B7-182A-F26DC5F56FE5}"/>
          </ac:spMkLst>
        </pc:spChg>
        <pc:spChg chg="mod">
          <ac:chgData name="Vermiglio, Neža" userId="5892ae49-41b0-4a59-8db8-8a82eeaf5fca" providerId="ADAL" clId="{140D12A8-F899-4FEE-B0B3-9037F7DCDE84}" dt="2022-11-05T16:27:40.110" v="4" actId="26606"/>
          <ac:spMkLst>
            <pc:docMk/>
            <pc:sldMk cId="149059649" sldId="267"/>
            <ac:spMk id="3" creationId="{E3042CEF-0B2C-B9C9-783F-5EFD1D1439FD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49059649" sldId="267"/>
            <ac:spMk id="4" creationId="{FF34F048-0318-3472-D9D0-BA08A555ED8A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49059649" sldId="267"/>
            <ac:spMk id="5" creationId="{EECF5A16-E772-00A1-B0DE-5865D04F4AA6}"/>
          </ac:spMkLst>
        </pc:spChg>
        <pc:spChg chg="del">
          <ac:chgData name="Vermiglio, Neža" userId="5892ae49-41b0-4a59-8db8-8a82eeaf5fca" providerId="ADAL" clId="{140D12A8-F899-4FEE-B0B3-9037F7DCDE84}" dt="2022-11-05T16:27:40.110" v="4" actId="26606"/>
          <ac:spMkLst>
            <pc:docMk/>
            <pc:sldMk cId="149059649" sldId="267"/>
            <ac:spMk id="8" creationId="{934F1179-B481-4F9E-BCA3-AFB972070F83}"/>
          </ac:spMkLst>
        </pc:spChg>
        <pc:spChg chg="del">
          <ac:chgData name="Vermiglio, Neža" userId="5892ae49-41b0-4a59-8db8-8a82eeaf5fca" providerId="ADAL" clId="{140D12A8-F899-4FEE-B0B3-9037F7DCDE84}" dt="2022-11-05T16:27:40.110" v="4" actId="26606"/>
          <ac:spMkLst>
            <pc:docMk/>
            <pc:sldMk cId="149059649" sldId="267"/>
            <ac:spMk id="10" creationId="{827DC2C4-B485-428A-BF4A-472D2967F47F}"/>
          </ac:spMkLst>
        </pc:spChg>
        <pc:spChg chg="del">
          <ac:chgData name="Vermiglio, Neža" userId="5892ae49-41b0-4a59-8db8-8a82eeaf5fca" providerId="ADAL" clId="{140D12A8-F899-4FEE-B0B3-9037F7DCDE84}" dt="2022-11-05T16:27:40.110" v="4" actId="26606"/>
          <ac:spMkLst>
            <pc:docMk/>
            <pc:sldMk cId="149059649" sldId="267"/>
            <ac:spMk id="12" creationId="{EE04B5EB-F158-4507-90DD-BD23620C7CC9}"/>
          </ac:spMkLst>
        </pc:spChg>
        <pc:spChg chg="add">
          <ac:chgData name="Vermiglio, Neža" userId="5892ae49-41b0-4a59-8db8-8a82eeaf5fca" providerId="ADAL" clId="{140D12A8-F899-4FEE-B0B3-9037F7DCDE84}" dt="2022-11-05T16:27:40.110" v="4" actId="26606"/>
          <ac:spMkLst>
            <pc:docMk/>
            <pc:sldMk cId="149059649" sldId="267"/>
            <ac:spMk id="17" creationId="{51D98CAC-3EFF-4342-BD5A-6C0E8CAB4C1A}"/>
          </ac:spMkLst>
        </pc:spChg>
      </pc:sldChg>
      <pc:sldChg chg="addSp delSp modSp mod">
        <pc:chgData name="Vermiglio, Neža" userId="5892ae49-41b0-4a59-8db8-8a82eeaf5fca" providerId="ADAL" clId="{140D12A8-F899-4FEE-B0B3-9037F7DCDE84}" dt="2022-11-05T16:33:30.267" v="66"/>
        <pc:sldMkLst>
          <pc:docMk/>
          <pc:sldMk cId="3738077797" sldId="268"/>
        </pc:sldMkLst>
        <pc:spChg chg="mod">
          <ac:chgData name="Vermiglio, Neža" userId="5892ae49-41b0-4a59-8db8-8a82eeaf5fca" providerId="ADAL" clId="{140D12A8-F899-4FEE-B0B3-9037F7DCDE84}" dt="2022-11-05T16:27:35.958" v="3" actId="26606"/>
          <ac:spMkLst>
            <pc:docMk/>
            <pc:sldMk cId="3738077797" sldId="268"/>
            <ac:spMk id="4" creationId="{A041CDCA-D2E5-4A3E-59FD-ACB1249F4FA3}"/>
          </ac:spMkLst>
        </pc:spChg>
        <pc:spChg chg="mod">
          <ac:chgData name="Vermiglio, Neža" userId="5892ae49-41b0-4a59-8db8-8a82eeaf5fca" providerId="ADAL" clId="{140D12A8-F899-4FEE-B0B3-9037F7DCDE84}" dt="2022-11-05T16:27:35.958" v="3" actId="26606"/>
          <ac:spMkLst>
            <pc:docMk/>
            <pc:sldMk cId="3738077797" sldId="268"/>
            <ac:spMk id="5" creationId="{0F5CCD5A-3E5F-6A0B-3610-B5FFCBAE1ACC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738077797" sldId="268"/>
            <ac:spMk id="6" creationId="{1A9F711D-C5D1-F89B-EDBA-828B7AD5EF73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738077797" sldId="268"/>
            <ac:spMk id="7" creationId="{03A420E8-84AA-62AE-F567-3356FFD8A9A9}"/>
          </ac:spMkLst>
        </pc:spChg>
        <pc:spChg chg="del">
          <ac:chgData name="Vermiglio, Neža" userId="5892ae49-41b0-4a59-8db8-8a82eeaf5fca" providerId="ADAL" clId="{140D12A8-F899-4FEE-B0B3-9037F7DCDE84}" dt="2022-11-05T16:27:35.958" v="3" actId="26606"/>
          <ac:spMkLst>
            <pc:docMk/>
            <pc:sldMk cId="3738077797" sldId="268"/>
            <ac:spMk id="10" creationId="{934F1179-B481-4F9E-BCA3-AFB972070F83}"/>
          </ac:spMkLst>
        </pc:spChg>
        <pc:spChg chg="del">
          <ac:chgData name="Vermiglio, Neža" userId="5892ae49-41b0-4a59-8db8-8a82eeaf5fca" providerId="ADAL" clId="{140D12A8-F899-4FEE-B0B3-9037F7DCDE84}" dt="2022-11-05T16:27:35.958" v="3" actId="26606"/>
          <ac:spMkLst>
            <pc:docMk/>
            <pc:sldMk cId="3738077797" sldId="268"/>
            <ac:spMk id="12" creationId="{827DC2C4-B485-428A-BF4A-472D2967F47F}"/>
          </ac:spMkLst>
        </pc:spChg>
        <pc:spChg chg="del">
          <ac:chgData name="Vermiglio, Neža" userId="5892ae49-41b0-4a59-8db8-8a82eeaf5fca" providerId="ADAL" clId="{140D12A8-F899-4FEE-B0B3-9037F7DCDE84}" dt="2022-11-05T16:27:35.958" v="3" actId="26606"/>
          <ac:spMkLst>
            <pc:docMk/>
            <pc:sldMk cId="3738077797" sldId="268"/>
            <ac:spMk id="14" creationId="{EE04B5EB-F158-4507-90DD-BD23620C7CC9}"/>
          </ac:spMkLst>
        </pc:spChg>
        <pc:spChg chg="add">
          <ac:chgData name="Vermiglio, Neža" userId="5892ae49-41b0-4a59-8db8-8a82eeaf5fca" providerId="ADAL" clId="{140D12A8-F899-4FEE-B0B3-9037F7DCDE84}" dt="2022-11-05T16:27:35.958" v="3" actId="26606"/>
          <ac:spMkLst>
            <pc:docMk/>
            <pc:sldMk cId="3738077797" sldId="268"/>
            <ac:spMk id="19" creationId="{51D98CAC-3EFF-4342-BD5A-6C0E8CAB4C1A}"/>
          </ac:spMkLst>
        </pc:spChg>
      </pc:sldChg>
      <pc:sldChg chg="delSp modSp">
        <pc:chgData name="Vermiglio, Neža" userId="5892ae49-41b0-4a59-8db8-8a82eeaf5fca" providerId="ADAL" clId="{140D12A8-F899-4FEE-B0B3-9037F7DCDE84}" dt="2022-11-07T12:01:49.483" v="511" actId="20577"/>
        <pc:sldMkLst>
          <pc:docMk/>
          <pc:sldMk cId="3066178591" sldId="269"/>
        </pc:sldMkLst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066178591" sldId="269"/>
            <ac:spMk id="6" creationId="{E31E8C4D-9BB4-332E-5842-EE0E43C0B800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3066178591" sldId="269"/>
            <ac:spMk id="8" creationId="{F776082D-F333-B261-519B-D15898BF2D3A}"/>
          </ac:spMkLst>
        </pc:spChg>
        <pc:graphicFrameChg chg="mod">
          <ac:chgData name="Vermiglio, Neža" userId="5892ae49-41b0-4a59-8db8-8a82eeaf5fca" providerId="ADAL" clId="{140D12A8-F899-4FEE-B0B3-9037F7DCDE84}" dt="2022-11-07T12:01:49.483" v="511" actId="20577"/>
          <ac:graphicFrameMkLst>
            <pc:docMk/>
            <pc:sldMk cId="3066178591" sldId="269"/>
            <ac:graphicFrameMk id="7" creationId="{712B8C9F-A892-45A5-FA19-AD814F90A151}"/>
          </ac:graphicFrameMkLst>
        </pc:graphicFrameChg>
      </pc:sldChg>
      <pc:sldChg chg="delSp add del">
        <pc:chgData name="Vermiglio, Neža" userId="5892ae49-41b0-4a59-8db8-8a82eeaf5fca" providerId="ADAL" clId="{140D12A8-F899-4FEE-B0B3-9037F7DCDE84}" dt="2022-11-06T15:31:24.234" v="171" actId="47"/>
        <pc:sldMkLst>
          <pc:docMk/>
          <pc:sldMk cId="2111959201" sldId="270"/>
        </pc:sldMkLst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111959201" sldId="270"/>
            <ac:spMk id="4" creationId="{0690B8C1-6966-33A9-54CE-C83ADD7CD707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111959201" sldId="270"/>
            <ac:spMk id="5" creationId="{75ECFC9D-8FCB-0FF5-597A-8DC55BB538B0}"/>
          </ac:spMkLst>
        </pc:spChg>
      </pc:sldChg>
      <pc:sldChg chg="addSp delSp modSp add del mod setBg">
        <pc:chgData name="Vermiglio, Neža" userId="5892ae49-41b0-4a59-8db8-8a82eeaf5fca" providerId="ADAL" clId="{140D12A8-F899-4FEE-B0B3-9037F7DCDE84}" dt="2022-11-07T16:11:19.431" v="1169" actId="47"/>
        <pc:sldMkLst>
          <pc:docMk/>
          <pc:sldMk cId="2930363515" sldId="271"/>
        </pc:sldMkLst>
        <pc:spChg chg="mod">
          <ac:chgData name="Vermiglio, Neža" userId="5892ae49-41b0-4a59-8db8-8a82eeaf5fca" providerId="ADAL" clId="{140D12A8-F899-4FEE-B0B3-9037F7DCDE84}" dt="2022-11-06T15:42:16.702" v="484" actId="207"/>
          <ac:spMkLst>
            <pc:docMk/>
            <pc:sldMk cId="2930363515" sldId="271"/>
            <ac:spMk id="2" creationId="{3B93BF7E-20BB-E422-BD00-1C63560E1DAD}"/>
          </ac:spMkLst>
        </pc:spChg>
        <pc:spChg chg="del">
          <ac:chgData name="Vermiglio, Neža" userId="5892ae49-41b0-4a59-8db8-8a82eeaf5fca" providerId="ADAL" clId="{140D12A8-F899-4FEE-B0B3-9037F7DCDE84}" dt="2022-11-06T15:36:29.432" v="241" actId="1032"/>
          <ac:spMkLst>
            <pc:docMk/>
            <pc:sldMk cId="2930363515" sldId="271"/>
            <ac:spMk id="3" creationId="{557279EC-9F45-9591-F7E9-2A865A805ABE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930363515" sldId="271"/>
            <ac:spMk id="4" creationId="{103480A4-991A-20D1-7D0E-0DC9E886300F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2930363515" sldId="271"/>
            <ac:spMk id="5" creationId="{72D0F4EA-BA1B-9E76-3434-25939D6527DE}"/>
          </ac:spMkLst>
        </pc:spChg>
        <pc:spChg chg="mod ord">
          <ac:chgData name="Vermiglio, Neža" userId="5892ae49-41b0-4a59-8db8-8a82eeaf5fca" providerId="ADAL" clId="{140D12A8-F899-4FEE-B0B3-9037F7DCDE84}" dt="2022-11-06T15:41:34.603" v="480" actId="26606"/>
          <ac:spMkLst>
            <pc:docMk/>
            <pc:sldMk cId="2930363515" sldId="271"/>
            <ac:spMk id="6" creationId="{CC15F8B9-024E-E021-4969-4F40B40387F1}"/>
          </ac:spMkLst>
        </pc:spChg>
        <pc:spChg chg="add mod">
          <ac:chgData name="Vermiglio, Neža" userId="5892ae49-41b0-4a59-8db8-8a82eeaf5fca" providerId="ADAL" clId="{140D12A8-F899-4FEE-B0B3-9037F7DCDE84}" dt="2022-11-07T12:03:53.804" v="577" actId="20577"/>
          <ac:spMkLst>
            <pc:docMk/>
            <pc:sldMk cId="2930363515" sldId="271"/>
            <ac:spMk id="7" creationId="{62CAE155-19C6-AB23-2D5B-50AE536B5836}"/>
          </ac:spMkLst>
        </pc:spChg>
        <pc:spChg chg="add">
          <ac:chgData name="Vermiglio, Neža" userId="5892ae49-41b0-4a59-8db8-8a82eeaf5fca" providerId="ADAL" clId="{140D12A8-F899-4FEE-B0B3-9037F7DCDE84}" dt="2022-11-06T15:41:34.603" v="480" actId="26606"/>
          <ac:spMkLst>
            <pc:docMk/>
            <pc:sldMk cId="2930363515" sldId="271"/>
            <ac:spMk id="12" creationId="{DAF1966E-FD40-4A4A-B61B-C4DF7FA05F06}"/>
          </ac:spMkLst>
        </pc:spChg>
        <pc:spChg chg="add">
          <ac:chgData name="Vermiglio, Neža" userId="5892ae49-41b0-4a59-8db8-8a82eeaf5fca" providerId="ADAL" clId="{140D12A8-F899-4FEE-B0B3-9037F7DCDE84}" dt="2022-11-06T15:41:34.603" v="480" actId="26606"/>
          <ac:spMkLst>
            <pc:docMk/>
            <pc:sldMk cId="2930363515" sldId="271"/>
            <ac:spMk id="14" creationId="{047BFA19-D45E-416B-A404-7AF2F3F27017}"/>
          </ac:spMkLst>
        </pc:spChg>
        <pc:spChg chg="add">
          <ac:chgData name="Vermiglio, Neža" userId="5892ae49-41b0-4a59-8db8-8a82eeaf5fca" providerId="ADAL" clId="{140D12A8-F899-4FEE-B0B3-9037F7DCDE84}" dt="2022-11-06T15:41:34.603" v="480" actId="26606"/>
          <ac:spMkLst>
            <pc:docMk/>
            <pc:sldMk cId="2930363515" sldId="271"/>
            <ac:spMk id="16" creationId="{8E0105E7-23DB-4CF2-8258-FF47C7620F6E}"/>
          </ac:spMkLst>
        </pc:spChg>
        <pc:spChg chg="add">
          <ac:chgData name="Vermiglio, Neža" userId="5892ae49-41b0-4a59-8db8-8a82eeaf5fca" providerId="ADAL" clId="{140D12A8-F899-4FEE-B0B3-9037F7DCDE84}" dt="2022-11-06T15:41:34.603" v="480" actId="26606"/>
          <ac:spMkLst>
            <pc:docMk/>
            <pc:sldMk cId="2930363515" sldId="271"/>
            <ac:spMk id="18" creationId="{074B4F7D-14B2-478B-8BF5-01E4E0C5D263}"/>
          </ac:spMkLst>
        </pc:spChg>
        <pc:graphicFrameChg chg="add del mod modGraphic">
          <ac:chgData name="Vermiglio, Neža" userId="5892ae49-41b0-4a59-8db8-8a82eeaf5fca" providerId="ADAL" clId="{140D12A8-F899-4FEE-B0B3-9037F7DCDE84}" dt="2022-11-06T15:41:23.846" v="479" actId="21"/>
          <ac:graphicFrameMkLst>
            <pc:docMk/>
            <pc:sldMk cId="2930363515" sldId="271"/>
            <ac:graphicFrameMk id="4" creationId="{7ED2D2F7-1171-20FB-6D5A-C4C716D27BA2}"/>
          </ac:graphicFrameMkLst>
        </pc:graphicFrameChg>
        <pc:graphicFrameChg chg="add del mod">
          <ac:chgData name="Vermiglio, Neža" userId="5892ae49-41b0-4a59-8db8-8a82eeaf5fca" providerId="ADAL" clId="{140D12A8-F899-4FEE-B0B3-9037F7DCDE84}" dt="2022-11-07T16:10:42.758" v="1164" actId="478"/>
          <ac:graphicFrameMkLst>
            <pc:docMk/>
            <pc:sldMk cId="2930363515" sldId="271"/>
            <ac:graphicFrameMk id="8" creationId="{89118FE0-8A13-F06E-A70B-2ACB819EE5D5}"/>
          </ac:graphicFrameMkLst>
        </pc:graphicFrameChg>
      </pc:sldChg>
      <pc:sldChg chg="addSp delSp modSp new mod setBg modClrScheme chgLayout">
        <pc:chgData name="Vermiglio, Neža" userId="5892ae49-41b0-4a59-8db8-8a82eeaf5fca" providerId="ADAL" clId="{140D12A8-F899-4FEE-B0B3-9037F7DCDE84}" dt="2022-11-07T17:01:36.572" v="1565"/>
        <pc:sldMkLst>
          <pc:docMk/>
          <pc:sldMk cId="870615935" sldId="272"/>
        </pc:sldMkLst>
        <pc:spChg chg="del mod ord">
          <ac:chgData name="Vermiglio, Neža" userId="5892ae49-41b0-4a59-8db8-8a82eeaf5fca" providerId="ADAL" clId="{140D12A8-F899-4FEE-B0B3-9037F7DCDE84}" dt="2022-11-07T16:01:31.485" v="718" actId="700"/>
          <ac:spMkLst>
            <pc:docMk/>
            <pc:sldMk cId="870615935" sldId="272"/>
            <ac:spMk id="2" creationId="{02BC2745-0B56-E19A-9B37-6289799E07B3}"/>
          </ac:spMkLst>
        </pc:spChg>
        <pc:spChg chg="del">
          <ac:chgData name="Vermiglio, Neža" userId="5892ae49-41b0-4a59-8db8-8a82eeaf5fca" providerId="ADAL" clId="{140D12A8-F899-4FEE-B0B3-9037F7DCDE84}" dt="2022-11-07T16:01:31.485" v="718" actId="700"/>
          <ac:spMkLst>
            <pc:docMk/>
            <pc:sldMk cId="870615935" sldId="272"/>
            <ac:spMk id="3" creationId="{D44B384C-E47D-7AEA-C7A0-AC4D449DE20D}"/>
          </ac:spMkLst>
        </pc:spChg>
        <pc:spChg chg="mod ord">
          <ac:chgData name="Vermiglio, Neža" userId="5892ae49-41b0-4a59-8db8-8a82eeaf5fca" providerId="ADAL" clId="{140D12A8-F899-4FEE-B0B3-9037F7DCDE84}" dt="2022-11-07T16:05:24.549" v="1105" actId="26606"/>
          <ac:spMkLst>
            <pc:docMk/>
            <pc:sldMk cId="870615935" sldId="272"/>
            <ac:spMk id="4" creationId="{8BD0D1B0-CCB2-5709-61F2-AEF8B3006E78}"/>
          </ac:spMkLst>
        </pc:spChg>
        <pc:spChg chg="add del mod ord">
          <ac:chgData name="Vermiglio, Neža" userId="5892ae49-41b0-4a59-8db8-8a82eeaf5fca" providerId="ADAL" clId="{140D12A8-F899-4FEE-B0B3-9037F7DCDE84}" dt="2022-11-07T16:01:44.059" v="719" actId="700"/>
          <ac:spMkLst>
            <pc:docMk/>
            <pc:sldMk cId="870615935" sldId="272"/>
            <ac:spMk id="5" creationId="{8F2EF0C7-D171-33D3-5A70-FD930BCE9FCA}"/>
          </ac:spMkLst>
        </pc:spChg>
        <pc:spChg chg="add mod ord">
          <ac:chgData name="Vermiglio, Neža" userId="5892ae49-41b0-4a59-8db8-8a82eeaf5fca" providerId="ADAL" clId="{140D12A8-F899-4FEE-B0B3-9037F7DCDE84}" dt="2022-11-07T16:05:24.549" v="1105" actId="26606"/>
          <ac:spMkLst>
            <pc:docMk/>
            <pc:sldMk cId="870615935" sldId="272"/>
            <ac:spMk id="6" creationId="{5F1AD7C5-FE7B-2440-DF63-799EE5639CA6}"/>
          </ac:spMkLst>
        </pc:spChg>
        <pc:spChg chg="add del mod ord">
          <ac:chgData name="Vermiglio, Neža" userId="5892ae49-41b0-4a59-8db8-8a82eeaf5fca" providerId="ADAL" clId="{140D12A8-F899-4FEE-B0B3-9037F7DCDE84}" dt="2022-11-07T16:05:24.549" v="1105" actId="26606"/>
          <ac:spMkLst>
            <pc:docMk/>
            <pc:sldMk cId="870615935" sldId="272"/>
            <ac:spMk id="7" creationId="{69AF1297-8912-4078-C90C-01F5F3C60B75}"/>
          </ac:spMkLst>
        </pc:spChg>
        <pc:spChg chg="add">
          <ac:chgData name="Vermiglio, Neža" userId="5892ae49-41b0-4a59-8db8-8a82eeaf5fca" providerId="ADAL" clId="{140D12A8-F899-4FEE-B0B3-9037F7DCDE84}" dt="2022-11-07T16:05:24.549" v="1105" actId="26606"/>
          <ac:spMkLst>
            <pc:docMk/>
            <pc:sldMk cId="870615935" sldId="272"/>
            <ac:spMk id="13" creationId="{B819A166-7571-4003-A6B8-B62034C3ED30}"/>
          </ac:spMkLst>
        </pc:spChg>
        <pc:graphicFrameChg chg="add mod modGraphic">
          <ac:chgData name="Vermiglio, Neža" userId="5892ae49-41b0-4a59-8db8-8a82eeaf5fca" providerId="ADAL" clId="{140D12A8-F899-4FEE-B0B3-9037F7DCDE84}" dt="2022-11-07T17:01:36.572" v="1565"/>
          <ac:graphicFrameMkLst>
            <pc:docMk/>
            <pc:sldMk cId="870615935" sldId="272"/>
            <ac:graphicFrameMk id="9" creationId="{A8BD2075-39AC-3900-9CC0-7466A11945F6}"/>
          </ac:graphicFrameMkLst>
        </pc:graphicFrameChg>
      </pc:sldChg>
      <pc:sldChg chg="delSp del">
        <pc:chgData name="Vermiglio, Neža" userId="5892ae49-41b0-4a59-8db8-8a82eeaf5fca" providerId="ADAL" clId="{140D12A8-F899-4FEE-B0B3-9037F7DCDE84}" dt="2022-11-06T15:42:52.238" v="487" actId="47"/>
        <pc:sldMkLst>
          <pc:docMk/>
          <pc:sldMk cId="1145505051" sldId="272"/>
        </pc:sldMkLst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145505051" sldId="272"/>
            <ac:spMk id="4" creationId="{2E318672-D74F-B51D-CA56-5B69AD365879}"/>
          </ac:spMkLst>
        </pc:spChg>
        <pc:spChg chg="del">
          <ac:chgData name="Vermiglio, Neža" userId="5892ae49-41b0-4a59-8db8-8a82eeaf5fca" providerId="ADAL" clId="{140D12A8-F899-4FEE-B0B3-9037F7DCDE84}" dt="2022-11-05T16:33:30.267" v="66"/>
          <ac:spMkLst>
            <pc:docMk/>
            <pc:sldMk cId="1145505051" sldId="272"/>
            <ac:spMk id="5" creationId="{FB4C13B2-C854-C131-46C1-8119449A8F7A}"/>
          </ac:spMkLst>
        </pc:spChg>
      </pc:sldChg>
      <pc:sldChg chg="modSp new del mod">
        <pc:chgData name="Vermiglio, Neža" userId="5892ae49-41b0-4a59-8db8-8a82eeaf5fca" providerId="ADAL" clId="{140D12A8-F899-4FEE-B0B3-9037F7DCDE84}" dt="2022-11-06T15:46:00.610" v="508" actId="47"/>
        <pc:sldMkLst>
          <pc:docMk/>
          <pc:sldMk cId="2283740135" sldId="272"/>
        </pc:sldMkLst>
        <pc:spChg chg="mod">
          <ac:chgData name="Vermiglio, Neža" userId="5892ae49-41b0-4a59-8db8-8a82eeaf5fca" providerId="ADAL" clId="{140D12A8-F899-4FEE-B0B3-9037F7DCDE84}" dt="2022-11-06T15:45:31.472" v="507" actId="20577"/>
          <ac:spMkLst>
            <pc:docMk/>
            <pc:sldMk cId="2283740135" sldId="272"/>
            <ac:spMk id="2" creationId="{E2B52703-C841-03D0-3F3E-5DC6EF18A5B1}"/>
          </ac:spMkLst>
        </pc:spChg>
      </pc:sldChg>
      <pc:sldChg chg="addSp modSp new mod">
        <pc:chgData name="Vermiglio, Neža" userId="5892ae49-41b0-4a59-8db8-8a82eeaf5fca" providerId="ADAL" clId="{140D12A8-F899-4FEE-B0B3-9037F7DCDE84}" dt="2022-11-07T17:30:57.771" v="1602" actId="20577"/>
        <pc:sldMkLst>
          <pc:docMk/>
          <pc:sldMk cId="1055147904" sldId="273"/>
        </pc:sldMkLst>
        <pc:spChg chg="mod">
          <ac:chgData name="Vermiglio, Neža" userId="5892ae49-41b0-4a59-8db8-8a82eeaf5fca" providerId="ADAL" clId="{140D12A8-F899-4FEE-B0B3-9037F7DCDE84}" dt="2022-11-07T16:09:16.216" v="1137" actId="20577"/>
          <ac:spMkLst>
            <pc:docMk/>
            <pc:sldMk cId="1055147904" sldId="273"/>
            <ac:spMk id="2" creationId="{64918A4A-DAB2-8B9C-624D-9B1506CC7F48}"/>
          </ac:spMkLst>
        </pc:spChg>
        <pc:spChg chg="mod">
          <ac:chgData name="Vermiglio, Neža" userId="5892ae49-41b0-4a59-8db8-8a82eeaf5fca" providerId="ADAL" clId="{140D12A8-F899-4FEE-B0B3-9037F7DCDE84}" dt="2022-11-07T17:30:57.771" v="1602" actId="20577"/>
          <ac:spMkLst>
            <pc:docMk/>
            <pc:sldMk cId="1055147904" sldId="273"/>
            <ac:spMk id="3" creationId="{0DACE9D3-7F42-45B3-B839-958484053378}"/>
          </ac:spMkLst>
        </pc:spChg>
        <pc:picChg chg="add mod">
          <ac:chgData name="Vermiglio, Neža" userId="5892ae49-41b0-4a59-8db8-8a82eeaf5fca" providerId="ADAL" clId="{140D12A8-F899-4FEE-B0B3-9037F7DCDE84}" dt="2022-11-07T16:09:56.455" v="1144" actId="14100"/>
          <ac:picMkLst>
            <pc:docMk/>
            <pc:sldMk cId="1055147904" sldId="273"/>
            <ac:picMk id="5" creationId="{076EE48B-C046-B736-C762-769691052437}"/>
          </ac:picMkLst>
        </pc:picChg>
      </pc:sldChg>
      <pc:sldChg chg="addSp modSp new mod">
        <pc:chgData name="Vermiglio, Neža" userId="5892ae49-41b0-4a59-8db8-8a82eeaf5fca" providerId="ADAL" clId="{140D12A8-F899-4FEE-B0B3-9037F7DCDE84}" dt="2022-11-07T16:11:13.573" v="1168" actId="1076"/>
        <pc:sldMkLst>
          <pc:docMk/>
          <pc:sldMk cId="3519516555" sldId="274"/>
        </pc:sldMkLst>
        <pc:spChg chg="mod">
          <ac:chgData name="Vermiglio, Neža" userId="5892ae49-41b0-4a59-8db8-8a82eeaf5fca" providerId="ADAL" clId="{140D12A8-F899-4FEE-B0B3-9037F7DCDE84}" dt="2022-11-07T16:10:25.470" v="1162" actId="20577"/>
          <ac:spMkLst>
            <pc:docMk/>
            <pc:sldMk cId="3519516555" sldId="274"/>
            <ac:spMk id="2" creationId="{542258B7-1E06-FA83-C366-1D0A32097D87}"/>
          </ac:spMkLst>
        </pc:spChg>
        <pc:spChg chg="mod">
          <ac:chgData name="Vermiglio, Neža" userId="5892ae49-41b0-4a59-8db8-8a82eeaf5fca" providerId="ADAL" clId="{140D12A8-F899-4FEE-B0B3-9037F7DCDE84}" dt="2022-11-07T16:11:00.804" v="1165"/>
          <ac:spMkLst>
            <pc:docMk/>
            <pc:sldMk cId="3519516555" sldId="274"/>
            <ac:spMk id="3" creationId="{28D0BC84-15DB-0DFC-FB46-9253316C1B83}"/>
          </ac:spMkLst>
        </pc:spChg>
        <pc:graphicFrameChg chg="add mod">
          <ac:chgData name="Vermiglio, Neža" userId="5892ae49-41b0-4a59-8db8-8a82eeaf5fca" providerId="ADAL" clId="{140D12A8-F899-4FEE-B0B3-9037F7DCDE84}" dt="2022-11-07T16:11:13.573" v="1168" actId="1076"/>
          <ac:graphicFrameMkLst>
            <pc:docMk/>
            <pc:sldMk cId="3519516555" sldId="274"/>
            <ac:graphicFrameMk id="5" creationId="{6B157977-C6CE-3C50-3AC3-5B0FF1BA56B6}"/>
          </ac:graphicFrameMkLst>
        </pc:graphicFrameChg>
      </pc:sldChg>
      <pc:sldChg chg="modSp new mod">
        <pc:chgData name="Vermiglio, Neža" userId="5892ae49-41b0-4a59-8db8-8a82eeaf5fca" providerId="ADAL" clId="{140D12A8-F899-4FEE-B0B3-9037F7DCDE84}" dt="2022-11-07T16:39:46.878" v="1499" actId="20577"/>
        <pc:sldMkLst>
          <pc:docMk/>
          <pc:sldMk cId="2737655237" sldId="275"/>
        </pc:sldMkLst>
        <pc:spChg chg="mod">
          <ac:chgData name="Vermiglio, Neža" userId="5892ae49-41b0-4a59-8db8-8a82eeaf5fca" providerId="ADAL" clId="{140D12A8-F899-4FEE-B0B3-9037F7DCDE84}" dt="2022-11-07T16:36:36.851" v="1174" actId="20577"/>
          <ac:spMkLst>
            <pc:docMk/>
            <pc:sldMk cId="2737655237" sldId="275"/>
            <ac:spMk id="2" creationId="{7ABC8787-D24A-90B7-A261-0970A4EFA7E3}"/>
          </ac:spMkLst>
        </pc:spChg>
        <pc:spChg chg="mod">
          <ac:chgData name="Vermiglio, Neža" userId="5892ae49-41b0-4a59-8db8-8a82eeaf5fca" providerId="ADAL" clId="{140D12A8-F899-4FEE-B0B3-9037F7DCDE84}" dt="2022-11-07T16:39:46.878" v="1499" actId="20577"/>
          <ac:spMkLst>
            <pc:docMk/>
            <pc:sldMk cId="2737655237" sldId="275"/>
            <ac:spMk id="3" creationId="{6C505265-5B8C-43BB-352E-3F87A50D4722}"/>
          </ac:spMkLst>
        </pc:spChg>
      </pc:sldChg>
      <pc:sldChg chg="addSp delSp modSp new mod modClrScheme chgLayout">
        <pc:chgData name="Vermiglio, Neža" userId="5892ae49-41b0-4a59-8db8-8a82eeaf5fca" providerId="ADAL" clId="{140D12A8-F899-4FEE-B0B3-9037F7DCDE84}" dt="2022-11-07T16:42:04.773" v="1513" actId="20577"/>
        <pc:sldMkLst>
          <pc:docMk/>
          <pc:sldMk cId="2214693023" sldId="276"/>
        </pc:sldMkLst>
        <pc:spChg chg="del mod ord">
          <ac:chgData name="Vermiglio, Neža" userId="5892ae49-41b0-4a59-8db8-8a82eeaf5fca" providerId="ADAL" clId="{140D12A8-F899-4FEE-B0B3-9037F7DCDE84}" dt="2022-11-07T16:37:42.928" v="1342" actId="700"/>
          <ac:spMkLst>
            <pc:docMk/>
            <pc:sldMk cId="2214693023" sldId="276"/>
            <ac:spMk id="2" creationId="{7629243D-FC06-2B23-BA6E-00201BC3E23B}"/>
          </ac:spMkLst>
        </pc:spChg>
        <pc:spChg chg="del mod ord">
          <ac:chgData name="Vermiglio, Neža" userId="5892ae49-41b0-4a59-8db8-8a82eeaf5fca" providerId="ADAL" clId="{140D12A8-F899-4FEE-B0B3-9037F7DCDE84}" dt="2022-11-07T16:37:42.928" v="1342" actId="700"/>
          <ac:spMkLst>
            <pc:docMk/>
            <pc:sldMk cId="2214693023" sldId="276"/>
            <ac:spMk id="3" creationId="{EC73361F-9F1D-D99A-7B0A-67CFF0FA21C8}"/>
          </ac:spMkLst>
        </pc:spChg>
        <pc:spChg chg="mod ord">
          <ac:chgData name="Vermiglio, Neža" userId="5892ae49-41b0-4a59-8db8-8a82eeaf5fca" providerId="ADAL" clId="{140D12A8-F899-4FEE-B0B3-9037F7DCDE84}" dt="2022-11-07T16:37:42.928" v="1342" actId="700"/>
          <ac:spMkLst>
            <pc:docMk/>
            <pc:sldMk cId="2214693023" sldId="276"/>
            <ac:spMk id="4" creationId="{81702513-5F21-4777-70AC-C4E93EF069EA}"/>
          </ac:spMkLst>
        </pc:spChg>
        <pc:spChg chg="add mod ord">
          <ac:chgData name="Vermiglio, Neža" userId="5892ae49-41b0-4a59-8db8-8a82eeaf5fca" providerId="ADAL" clId="{140D12A8-F899-4FEE-B0B3-9037F7DCDE84}" dt="2022-11-07T16:37:49.753" v="1356" actId="20577"/>
          <ac:spMkLst>
            <pc:docMk/>
            <pc:sldMk cId="2214693023" sldId="276"/>
            <ac:spMk id="5" creationId="{9D65F8B8-13CD-9F38-2566-58B717E4C0E3}"/>
          </ac:spMkLst>
        </pc:spChg>
        <pc:spChg chg="add mod ord">
          <ac:chgData name="Vermiglio, Neža" userId="5892ae49-41b0-4a59-8db8-8a82eeaf5fca" providerId="ADAL" clId="{140D12A8-F899-4FEE-B0B3-9037F7DCDE84}" dt="2022-11-07T16:42:04.773" v="1513" actId="20577"/>
          <ac:spMkLst>
            <pc:docMk/>
            <pc:sldMk cId="2214693023" sldId="276"/>
            <ac:spMk id="6" creationId="{DA8A64AC-E0E5-360B-2C0D-CD0927FF2B43}"/>
          </ac:spMkLst>
        </pc:spChg>
      </pc:sldChg>
      <pc:sldMasterChg chg="modSp mod">
        <pc:chgData name="Vermiglio, Neža" userId="5892ae49-41b0-4a59-8db8-8a82eeaf5fca" providerId="ADAL" clId="{140D12A8-F899-4FEE-B0B3-9037F7DCDE84}" dt="2022-11-05T16:34:09.466" v="81" actId="20577"/>
        <pc:sldMasterMkLst>
          <pc:docMk/>
          <pc:sldMasterMk cId="736834524" sldId="2147483648"/>
        </pc:sldMasterMkLst>
        <pc:spChg chg="mod">
          <ac:chgData name="Vermiglio, Neža" userId="5892ae49-41b0-4a59-8db8-8a82eeaf5fca" providerId="ADAL" clId="{140D12A8-F899-4FEE-B0B3-9037F7DCDE84}" dt="2022-11-05T16:34:09.466" v="81" actId="20577"/>
          <ac:spMkLst>
            <pc:docMk/>
            <pc:sldMasterMk cId="736834524" sldId="2147483648"/>
            <ac:spMk id="4" creationId="{3AFA72FC-C43F-AE78-9329-B2F0E96BD800}"/>
          </ac:spMkLst>
        </pc:spChg>
        <pc:spChg chg="mod">
          <ac:chgData name="Vermiglio, Neža" userId="5892ae49-41b0-4a59-8db8-8a82eeaf5fca" providerId="ADAL" clId="{140D12A8-F899-4FEE-B0B3-9037F7DCDE84}" dt="2022-11-05T16:34:04.569" v="72" actId="1076"/>
          <ac:spMkLst>
            <pc:docMk/>
            <pc:sldMasterMk cId="736834524" sldId="2147483648"/>
            <ac:spMk id="5" creationId="{A49F75FE-4593-C6DF-1A2A-61CC8844D2E9}"/>
          </ac:spMkLst>
        </pc:spChg>
        <pc:spChg chg="mod">
          <ac:chgData name="Vermiglio, Neža" userId="5892ae49-41b0-4a59-8db8-8a82eeaf5fca" providerId="ADAL" clId="{140D12A8-F899-4FEE-B0B3-9037F7DCDE84}" dt="2022-11-05T16:34:07.050" v="74" actId="6549"/>
          <ac:spMkLst>
            <pc:docMk/>
            <pc:sldMasterMk cId="736834524" sldId="2147483648"/>
            <ac:spMk id="6" creationId="{FA9096E0-D8B0-257D-5C0D-2F979BFD1348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8C1A9-3288-4974-B90F-0633D075148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140554-38D8-4935-AA22-139B0BBAE36F}">
      <dgm:prSet/>
      <dgm:spPr/>
      <dgm:t>
        <a:bodyPr/>
        <a:lstStyle/>
        <a:p>
          <a:r>
            <a:rPr lang="sl-SI"/>
            <a:t>naslov</a:t>
          </a:r>
          <a:endParaRPr lang="en-US"/>
        </a:p>
      </dgm:t>
    </dgm:pt>
    <dgm:pt modelId="{F48FE9B3-C179-4C20-94C4-E6D95E664C70}" type="parTrans" cxnId="{8B8CE905-8FC9-43B5-ACC0-372ECDDB6161}">
      <dgm:prSet/>
      <dgm:spPr/>
      <dgm:t>
        <a:bodyPr/>
        <a:lstStyle/>
        <a:p>
          <a:endParaRPr lang="en-US"/>
        </a:p>
      </dgm:t>
    </dgm:pt>
    <dgm:pt modelId="{7C0EF222-CD3E-4D2C-8CC1-92FD882F7555}" type="sibTrans" cxnId="{8B8CE905-8FC9-43B5-ACC0-372ECDDB6161}">
      <dgm:prSet/>
      <dgm:spPr/>
      <dgm:t>
        <a:bodyPr/>
        <a:lstStyle/>
        <a:p>
          <a:endParaRPr lang="en-US"/>
        </a:p>
      </dgm:t>
    </dgm:pt>
    <dgm:pt modelId="{04F39A2B-962F-418E-B2E1-8E3D917F6026}">
      <dgm:prSet/>
      <dgm:spPr/>
      <dgm:t>
        <a:bodyPr/>
        <a:lstStyle/>
        <a:p>
          <a:r>
            <a:rPr lang="sl-SI"/>
            <a:t>vsebina (besedilo, slika, tabela …)</a:t>
          </a:r>
          <a:endParaRPr lang="en-US"/>
        </a:p>
      </dgm:t>
    </dgm:pt>
    <dgm:pt modelId="{D6AC4E1B-9DE0-42CE-A8FA-5A6809F8A9B2}" type="parTrans" cxnId="{9AF21E60-04C2-4B73-8DA4-F3D5CD8507EA}">
      <dgm:prSet/>
      <dgm:spPr/>
      <dgm:t>
        <a:bodyPr/>
        <a:lstStyle/>
        <a:p>
          <a:endParaRPr lang="en-US"/>
        </a:p>
      </dgm:t>
    </dgm:pt>
    <dgm:pt modelId="{816BB45B-471D-4ECF-8D12-7B78DBB42B34}" type="sibTrans" cxnId="{9AF21E60-04C2-4B73-8DA4-F3D5CD8507EA}">
      <dgm:prSet/>
      <dgm:spPr/>
      <dgm:t>
        <a:bodyPr/>
        <a:lstStyle/>
        <a:p>
          <a:endParaRPr lang="en-US"/>
        </a:p>
      </dgm:t>
    </dgm:pt>
    <dgm:pt modelId="{5DDC5696-BD6D-49E1-BEF1-55BE311529A4}">
      <dgm:prSet/>
      <dgm:spPr/>
      <dgm:t>
        <a:bodyPr/>
        <a:lstStyle/>
        <a:p>
          <a:r>
            <a:rPr lang="sl-SI" dirty="0"/>
            <a:t>noga</a:t>
          </a:r>
          <a:endParaRPr lang="en-US" dirty="0"/>
        </a:p>
      </dgm:t>
    </dgm:pt>
    <dgm:pt modelId="{5C5AFA8F-5320-4174-A066-5460D33D2374}" type="parTrans" cxnId="{9A1EFA67-3EA8-48CB-A98F-ED94BF553BBA}">
      <dgm:prSet/>
      <dgm:spPr/>
      <dgm:t>
        <a:bodyPr/>
        <a:lstStyle/>
        <a:p>
          <a:endParaRPr lang="en-US"/>
        </a:p>
      </dgm:t>
    </dgm:pt>
    <dgm:pt modelId="{D44046EC-79C9-4CDA-90CE-3469B724059F}" type="sibTrans" cxnId="{9A1EFA67-3EA8-48CB-A98F-ED94BF553BBA}">
      <dgm:prSet/>
      <dgm:spPr/>
      <dgm:t>
        <a:bodyPr/>
        <a:lstStyle/>
        <a:p>
          <a:endParaRPr lang="en-US"/>
        </a:p>
      </dgm:t>
    </dgm:pt>
    <dgm:pt modelId="{7F819836-EF7D-4BA4-AE0D-574DC02E8191}" type="pres">
      <dgm:prSet presAssocID="{AC18C1A9-3288-4974-B90F-0633D07514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D188C9-24DE-4E5B-8622-E344C2B52501}" type="pres">
      <dgm:prSet presAssocID="{62140554-38D8-4935-AA22-139B0BBAE36F}" presName="root" presStyleCnt="0"/>
      <dgm:spPr/>
    </dgm:pt>
    <dgm:pt modelId="{DF5889A9-FDA4-46BA-AFC2-C29BBC97E92A}" type="pres">
      <dgm:prSet presAssocID="{62140554-38D8-4935-AA22-139B0BBAE36F}" presName="rootComposite" presStyleCnt="0"/>
      <dgm:spPr/>
    </dgm:pt>
    <dgm:pt modelId="{597575A2-8429-439F-9BDA-49291A16F35A}" type="pres">
      <dgm:prSet presAssocID="{62140554-38D8-4935-AA22-139B0BBAE36F}" presName="rootText" presStyleLbl="node1" presStyleIdx="0" presStyleCnt="3"/>
      <dgm:spPr/>
    </dgm:pt>
    <dgm:pt modelId="{8739A92C-5A63-4B17-B3D7-E1356AEBD6A3}" type="pres">
      <dgm:prSet presAssocID="{62140554-38D8-4935-AA22-139B0BBAE36F}" presName="rootConnector" presStyleLbl="node1" presStyleIdx="0" presStyleCnt="3"/>
      <dgm:spPr/>
    </dgm:pt>
    <dgm:pt modelId="{66FE402C-A936-4A1E-A62E-46A335C2DA77}" type="pres">
      <dgm:prSet presAssocID="{62140554-38D8-4935-AA22-139B0BBAE36F}" presName="childShape" presStyleCnt="0"/>
      <dgm:spPr/>
    </dgm:pt>
    <dgm:pt modelId="{D89E3A27-98FE-404F-9A24-4C99EE76BD46}" type="pres">
      <dgm:prSet presAssocID="{04F39A2B-962F-418E-B2E1-8E3D917F6026}" presName="root" presStyleCnt="0"/>
      <dgm:spPr/>
    </dgm:pt>
    <dgm:pt modelId="{4BD7B386-1773-4718-B5C1-5FA6F803EA34}" type="pres">
      <dgm:prSet presAssocID="{04F39A2B-962F-418E-B2E1-8E3D917F6026}" presName="rootComposite" presStyleCnt="0"/>
      <dgm:spPr/>
    </dgm:pt>
    <dgm:pt modelId="{84016E4C-484B-4006-A25D-1109C736F5ED}" type="pres">
      <dgm:prSet presAssocID="{04F39A2B-962F-418E-B2E1-8E3D917F6026}" presName="rootText" presStyleLbl="node1" presStyleIdx="1" presStyleCnt="3"/>
      <dgm:spPr/>
    </dgm:pt>
    <dgm:pt modelId="{A55BEE65-7A2E-4E06-A12B-228C2FC6E5C7}" type="pres">
      <dgm:prSet presAssocID="{04F39A2B-962F-418E-B2E1-8E3D917F6026}" presName="rootConnector" presStyleLbl="node1" presStyleIdx="1" presStyleCnt="3"/>
      <dgm:spPr/>
    </dgm:pt>
    <dgm:pt modelId="{D1AE57CF-B402-41A5-8EE3-ED8E71CB87C3}" type="pres">
      <dgm:prSet presAssocID="{04F39A2B-962F-418E-B2E1-8E3D917F6026}" presName="childShape" presStyleCnt="0"/>
      <dgm:spPr/>
    </dgm:pt>
    <dgm:pt modelId="{ACD2BB7A-5679-4D78-B7CA-70ADFDB079FC}" type="pres">
      <dgm:prSet presAssocID="{5DDC5696-BD6D-49E1-BEF1-55BE311529A4}" presName="root" presStyleCnt="0"/>
      <dgm:spPr/>
    </dgm:pt>
    <dgm:pt modelId="{BFA7FDEF-E993-451D-B1D0-4BBD55C658D9}" type="pres">
      <dgm:prSet presAssocID="{5DDC5696-BD6D-49E1-BEF1-55BE311529A4}" presName="rootComposite" presStyleCnt="0"/>
      <dgm:spPr/>
    </dgm:pt>
    <dgm:pt modelId="{E51843AB-7AFD-4A6F-BC33-A5751A3D300C}" type="pres">
      <dgm:prSet presAssocID="{5DDC5696-BD6D-49E1-BEF1-55BE311529A4}" presName="rootText" presStyleLbl="node1" presStyleIdx="2" presStyleCnt="3"/>
      <dgm:spPr/>
    </dgm:pt>
    <dgm:pt modelId="{7A0D955C-D1B1-4ED4-A834-AE0E05A3816D}" type="pres">
      <dgm:prSet presAssocID="{5DDC5696-BD6D-49E1-BEF1-55BE311529A4}" presName="rootConnector" presStyleLbl="node1" presStyleIdx="2" presStyleCnt="3"/>
      <dgm:spPr/>
    </dgm:pt>
    <dgm:pt modelId="{03F530AF-603F-4941-9B11-7E074913D0AB}" type="pres">
      <dgm:prSet presAssocID="{5DDC5696-BD6D-49E1-BEF1-55BE311529A4}" presName="childShape" presStyleCnt="0"/>
      <dgm:spPr/>
    </dgm:pt>
  </dgm:ptLst>
  <dgm:cxnLst>
    <dgm:cxn modelId="{EFE90B01-4599-4E3F-A6EA-4132E1D5791E}" type="presOf" srcId="{62140554-38D8-4935-AA22-139B0BBAE36F}" destId="{8739A92C-5A63-4B17-B3D7-E1356AEBD6A3}" srcOrd="1" destOrd="0" presId="urn:microsoft.com/office/officeart/2005/8/layout/hierarchy3"/>
    <dgm:cxn modelId="{8B8CE905-8FC9-43B5-ACC0-372ECDDB6161}" srcId="{AC18C1A9-3288-4974-B90F-0633D0751486}" destId="{62140554-38D8-4935-AA22-139B0BBAE36F}" srcOrd="0" destOrd="0" parTransId="{F48FE9B3-C179-4C20-94C4-E6D95E664C70}" sibTransId="{7C0EF222-CD3E-4D2C-8CC1-92FD882F7555}"/>
    <dgm:cxn modelId="{45017C0B-989E-427B-ADA1-6BB632CBC0BD}" type="presOf" srcId="{04F39A2B-962F-418E-B2E1-8E3D917F6026}" destId="{A55BEE65-7A2E-4E06-A12B-228C2FC6E5C7}" srcOrd="1" destOrd="0" presId="urn:microsoft.com/office/officeart/2005/8/layout/hierarchy3"/>
    <dgm:cxn modelId="{A096812C-7D41-4BBA-A26B-D2FF7FA8BF95}" type="presOf" srcId="{AC18C1A9-3288-4974-B90F-0633D0751486}" destId="{7F819836-EF7D-4BA4-AE0D-574DC02E8191}" srcOrd="0" destOrd="0" presId="urn:microsoft.com/office/officeart/2005/8/layout/hierarchy3"/>
    <dgm:cxn modelId="{9AF21E60-04C2-4B73-8DA4-F3D5CD8507EA}" srcId="{AC18C1A9-3288-4974-B90F-0633D0751486}" destId="{04F39A2B-962F-418E-B2E1-8E3D917F6026}" srcOrd="1" destOrd="0" parTransId="{D6AC4E1B-9DE0-42CE-A8FA-5A6809F8A9B2}" sibTransId="{816BB45B-471D-4ECF-8D12-7B78DBB42B34}"/>
    <dgm:cxn modelId="{9A1EFA67-3EA8-48CB-A98F-ED94BF553BBA}" srcId="{AC18C1A9-3288-4974-B90F-0633D0751486}" destId="{5DDC5696-BD6D-49E1-BEF1-55BE311529A4}" srcOrd="2" destOrd="0" parTransId="{5C5AFA8F-5320-4174-A066-5460D33D2374}" sibTransId="{D44046EC-79C9-4CDA-90CE-3469B724059F}"/>
    <dgm:cxn modelId="{99ADA1A3-C600-4906-8640-95560B7D283B}" type="presOf" srcId="{5DDC5696-BD6D-49E1-BEF1-55BE311529A4}" destId="{E51843AB-7AFD-4A6F-BC33-A5751A3D300C}" srcOrd="0" destOrd="0" presId="urn:microsoft.com/office/officeart/2005/8/layout/hierarchy3"/>
    <dgm:cxn modelId="{2F8422BA-A47A-4BA8-A54E-650BF9674CDE}" type="presOf" srcId="{5DDC5696-BD6D-49E1-BEF1-55BE311529A4}" destId="{7A0D955C-D1B1-4ED4-A834-AE0E05A3816D}" srcOrd="1" destOrd="0" presId="urn:microsoft.com/office/officeart/2005/8/layout/hierarchy3"/>
    <dgm:cxn modelId="{1ED5EEC5-9DB8-4BA5-B488-D6166A5EF531}" type="presOf" srcId="{04F39A2B-962F-418E-B2E1-8E3D917F6026}" destId="{84016E4C-484B-4006-A25D-1109C736F5ED}" srcOrd="0" destOrd="0" presId="urn:microsoft.com/office/officeart/2005/8/layout/hierarchy3"/>
    <dgm:cxn modelId="{84BFFEFC-552A-4D11-A9D5-4F58ADEA4D5C}" type="presOf" srcId="{62140554-38D8-4935-AA22-139B0BBAE36F}" destId="{597575A2-8429-439F-9BDA-49291A16F35A}" srcOrd="0" destOrd="0" presId="urn:microsoft.com/office/officeart/2005/8/layout/hierarchy3"/>
    <dgm:cxn modelId="{3F4F98FA-E54A-49A0-A62B-53A6B59660FE}" type="presParOf" srcId="{7F819836-EF7D-4BA4-AE0D-574DC02E8191}" destId="{A1D188C9-24DE-4E5B-8622-E344C2B52501}" srcOrd="0" destOrd="0" presId="urn:microsoft.com/office/officeart/2005/8/layout/hierarchy3"/>
    <dgm:cxn modelId="{1903C0D7-FA7A-4022-82EE-7A0CA7544B9D}" type="presParOf" srcId="{A1D188C9-24DE-4E5B-8622-E344C2B52501}" destId="{DF5889A9-FDA4-46BA-AFC2-C29BBC97E92A}" srcOrd="0" destOrd="0" presId="urn:microsoft.com/office/officeart/2005/8/layout/hierarchy3"/>
    <dgm:cxn modelId="{38ADA713-830B-4521-92F3-6918AD3E16A1}" type="presParOf" srcId="{DF5889A9-FDA4-46BA-AFC2-C29BBC97E92A}" destId="{597575A2-8429-439F-9BDA-49291A16F35A}" srcOrd="0" destOrd="0" presId="urn:microsoft.com/office/officeart/2005/8/layout/hierarchy3"/>
    <dgm:cxn modelId="{BCDAFA7F-1BF9-4687-A521-8DA38EF3D43F}" type="presParOf" srcId="{DF5889A9-FDA4-46BA-AFC2-C29BBC97E92A}" destId="{8739A92C-5A63-4B17-B3D7-E1356AEBD6A3}" srcOrd="1" destOrd="0" presId="urn:microsoft.com/office/officeart/2005/8/layout/hierarchy3"/>
    <dgm:cxn modelId="{C999DCD8-DAAD-420D-BB89-27333CFAF58F}" type="presParOf" srcId="{A1D188C9-24DE-4E5B-8622-E344C2B52501}" destId="{66FE402C-A936-4A1E-A62E-46A335C2DA77}" srcOrd="1" destOrd="0" presId="urn:microsoft.com/office/officeart/2005/8/layout/hierarchy3"/>
    <dgm:cxn modelId="{4199C2A5-0F21-435E-A1D7-6571FD8A0763}" type="presParOf" srcId="{7F819836-EF7D-4BA4-AE0D-574DC02E8191}" destId="{D89E3A27-98FE-404F-9A24-4C99EE76BD46}" srcOrd="1" destOrd="0" presId="urn:microsoft.com/office/officeart/2005/8/layout/hierarchy3"/>
    <dgm:cxn modelId="{0EA9C474-D719-4A96-BF4D-BA4CF9C88D6E}" type="presParOf" srcId="{D89E3A27-98FE-404F-9A24-4C99EE76BD46}" destId="{4BD7B386-1773-4718-B5C1-5FA6F803EA34}" srcOrd="0" destOrd="0" presId="urn:microsoft.com/office/officeart/2005/8/layout/hierarchy3"/>
    <dgm:cxn modelId="{F54575D9-AFB9-42E7-AE43-26B1499FCC98}" type="presParOf" srcId="{4BD7B386-1773-4718-B5C1-5FA6F803EA34}" destId="{84016E4C-484B-4006-A25D-1109C736F5ED}" srcOrd="0" destOrd="0" presId="urn:microsoft.com/office/officeart/2005/8/layout/hierarchy3"/>
    <dgm:cxn modelId="{B40A21BF-52B8-4E67-BD70-2AEC84C5D7BF}" type="presParOf" srcId="{4BD7B386-1773-4718-B5C1-5FA6F803EA34}" destId="{A55BEE65-7A2E-4E06-A12B-228C2FC6E5C7}" srcOrd="1" destOrd="0" presId="urn:microsoft.com/office/officeart/2005/8/layout/hierarchy3"/>
    <dgm:cxn modelId="{59F69D7D-5CD3-4C99-AB2E-6821FD22761C}" type="presParOf" srcId="{D89E3A27-98FE-404F-9A24-4C99EE76BD46}" destId="{D1AE57CF-B402-41A5-8EE3-ED8E71CB87C3}" srcOrd="1" destOrd="0" presId="urn:microsoft.com/office/officeart/2005/8/layout/hierarchy3"/>
    <dgm:cxn modelId="{D99040A2-C32B-4026-B334-E6823D11792A}" type="presParOf" srcId="{7F819836-EF7D-4BA4-AE0D-574DC02E8191}" destId="{ACD2BB7A-5679-4D78-B7CA-70ADFDB079FC}" srcOrd="2" destOrd="0" presId="urn:microsoft.com/office/officeart/2005/8/layout/hierarchy3"/>
    <dgm:cxn modelId="{E3719904-20FE-4441-8B01-02A21D2EBE88}" type="presParOf" srcId="{ACD2BB7A-5679-4D78-B7CA-70ADFDB079FC}" destId="{BFA7FDEF-E993-451D-B1D0-4BBD55C658D9}" srcOrd="0" destOrd="0" presId="urn:microsoft.com/office/officeart/2005/8/layout/hierarchy3"/>
    <dgm:cxn modelId="{C568E616-756B-4690-B729-F3DC77776103}" type="presParOf" srcId="{BFA7FDEF-E993-451D-B1D0-4BBD55C658D9}" destId="{E51843AB-7AFD-4A6F-BC33-A5751A3D300C}" srcOrd="0" destOrd="0" presId="urn:microsoft.com/office/officeart/2005/8/layout/hierarchy3"/>
    <dgm:cxn modelId="{582F47EB-B8E6-478E-BDE6-2A171509B42B}" type="presParOf" srcId="{BFA7FDEF-E993-451D-B1D0-4BBD55C658D9}" destId="{7A0D955C-D1B1-4ED4-A834-AE0E05A3816D}" srcOrd="1" destOrd="0" presId="urn:microsoft.com/office/officeart/2005/8/layout/hierarchy3"/>
    <dgm:cxn modelId="{F34C3862-0C00-4FDD-9303-B01E545DC55C}" type="presParOf" srcId="{ACD2BB7A-5679-4D78-B7CA-70ADFDB079FC}" destId="{03F530AF-603F-4941-9B11-7E074913D0A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11E43-684F-4B90-B7E8-E76D73F1BD15}" type="doc">
      <dgm:prSet loTypeId="urn:microsoft.com/office/officeart/2005/8/layout/hierarchy6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l-SI"/>
        </a:p>
      </dgm:t>
    </dgm:pt>
    <dgm:pt modelId="{6AFE7619-D965-4C87-82BA-75128D05A225}">
      <dgm:prSet phldrT="[besedilo]"/>
      <dgm:spPr/>
      <dgm:t>
        <a:bodyPr/>
        <a:lstStyle/>
        <a:p>
          <a:r>
            <a:rPr lang="sl-SI" dirty="0"/>
            <a:t>globalno gibanje zraka</a:t>
          </a:r>
        </a:p>
      </dgm:t>
    </dgm:pt>
    <dgm:pt modelId="{03F1A22F-D9DC-4E9D-8B06-86DCD381C887}" type="parTrans" cxnId="{915BF7AA-CABD-47F4-A913-B67A6DD3D387}">
      <dgm:prSet/>
      <dgm:spPr/>
      <dgm:t>
        <a:bodyPr/>
        <a:lstStyle/>
        <a:p>
          <a:endParaRPr lang="sl-SI"/>
        </a:p>
      </dgm:t>
    </dgm:pt>
    <dgm:pt modelId="{82150C92-5500-45EB-BCC9-ECECE4E815C4}" type="sibTrans" cxnId="{915BF7AA-CABD-47F4-A913-B67A6DD3D387}">
      <dgm:prSet/>
      <dgm:spPr/>
      <dgm:t>
        <a:bodyPr/>
        <a:lstStyle/>
        <a:p>
          <a:endParaRPr lang="sl-SI"/>
        </a:p>
      </dgm:t>
    </dgm:pt>
    <dgm:pt modelId="{5A4BE132-BF0F-4550-ACE0-E7E94D76F649}">
      <dgm:prSet phldrT="[besedilo]"/>
      <dgm:spPr/>
      <dgm:t>
        <a:bodyPr/>
        <a:lstStyle/>
        <a:p>
          <a:r>
            <a:rPr lang="sl-SI" dirty="0"/>
            <a:t>primeri globalnega gibanja zraka</a:t>
          </a:r>
        </a:p>
      </dgm:t>
    </dgm:pt>
    <dgm:pt modelId="{DD1682EE-06ED-4054-8857-D9E6FFB11A1E}" type="parTrans" cxnId="{61607E4B-B966-4621-90B7-47216364A24E}">
      <dgm:prSet/>
      <dgm:spPr/>
      <dgm:t>
        <a:bodyPr/>
        <a:lstStyle/>
        <a:p>
          <a:endParaRPr lang="sl-SI"/>
        </a:p>
      </dgm:t>
    </dgm:pt>
    <dgm:pt modelId="{C282969A-AD34-477F-B13D-DCC6B3A1BA25}" type="sibTrans" cxnId="{61607E4B-B966-4621-90B7-47216364A24E}">
      <dgm:prSet/>
      <dgm:spPr/>
      <dgm:t>
        <a:bodyPr/>
        <a:lstStyle/>
        <a:p>
          <a:endParaRPr lang="sl-SI"/>
        </a:p>
      </dgm:t>
    </dgm:pt>
    <dgm:pt modelId="{ACA8FAAF-E271-414B-AA82-675E7349FDCD}">
      <dgm:prSet phldrT="[besedilo]"/>
      <dgm:spPr/>
      <dgm:t>
        <a:bodyPr/>
        <a:lstStyle/>
        <a:p>
          <a:r>
            <a:rPr lang="sl-SI" dirty="0"/>
            <a:t>podnebni pasovi</a:t>
          </a:r>
        </a:p>
      </dgm:t>
    </dgm:pt>
    <dgm:pt modelId="{61265986-FCC6-4FF2-A880-DB9A7C8F3C6F}" type="parTrans" cxnId="{19477D35-87CD-46EE-8184-CCB5D33BD04E}">
      <dgm:prSet/>
      <dgm:spPr/>
      <dgm:t>
        <a:bodyPr/>
        <a:lstStyle/>
        <a:p>
          <a:endParaRPr lang="sl-SI"/>
        </a:p>
      </dgm:t>
    </dgm:pt>
    <dgm:pt modelId="{5F53EDAB-B618-42BC-863C-C6D83A8711E8}" type="sibTrans" cxnId="{19477D35-87CD-46EE-8184-CCB5D33BD04E}">
      <dgm:prSet/>
      <dgm:spPr/>
      <dgm:t>
        <a:bodyPr/>
        <a:lstStyle/>
        <a:p>
          <a:endParaRPr lang="sl-SI"/>
        </a:p>
      </dgm:t>
    </dgm:pt>
    <dgm:pt modelId="{8686FD14-F62A-4EAE-8364-C8B2C0AD02D8}">
      <dgm:prSet phldrT="[besedilo]"/>
      <dgm:spPr/>
      <dgm:t>
        <a:bodyPr/>
        <a:lstStyle/>
        <a:p>
          <a:r>
            <a:rPr lang="sl-SI" dirty="0"/>
            <a:t>tropski pas</a:t>
          </a:r>
        </a:p>
      </dgm:t>
    </dgm:pt>
    <dgm:pt modelId="{F7779E00-9472-4CB5-8E73-90980CC69886}" type="parTrans" cxnId="{4B56FD68-4BA4-4063-B019-6E2FB2B6C84D}">
      <dgm:prSet/>
      <dgm:spPr/>
      <dgm:t>
        <a:bodyPr/>
        <a:lstStyle/>
        <a:p>
          <a:endParaRPr lang="sl-SI"/>
        </a:p>
      </dgm:t>
    </dgm:pt>
    <dgm:pt modelId="{F6B3DCCB-6E31-465B-BC5A-23DCF7F540DA}" type="sibTrans" cxnId="{4B56FD68-4BA4-4063-B019-6E2FB2B6C84D}">
      <dgm:prSet/>
      <dgm:spPr/>
      <dgm:t>
        <a:bodyPr/>
        <a:lstStyle/>
        <a:p>
          <a:endParaRPr lang="sl-SI"/>
        </a:p>
      </dgm:t>
    </dgm:pt>
    <dgm:pt modelId="{468F5FA4-3879-4DE8-A415-BCD6E65F75D2}">
      <dgm:prSet phldrT="[besedilo]"/>
      <dgm:spPr/>
      <dgm:t>
        <a:bodyPr/>
        <a:lstStyle/>
        <a:p>
          <a:r>
            <a:rPr lang="sl-SI" dirty="0"/>
            <a:t>monsun</a:t>
          </a:r>
        </a:p>
      </dgm:t>
    </dgm:pt>
    <dgm:pt modelId="{113D6324-9810-4073-AF54-93EDD9C15C74}" type="parTrans" cxnId="{35BDD8AE-273B-447C-A895-4E784DA84884}">
      <dgm:prSet/>
      <dgm:spPr/>
      <dgm:t>
        <a:bodyPr/>
        <a:lstStyle/>
        <a:p>
          <a:endParaRPr lang="sl-SI"/>
        </a:p>
      </dgm:t>
    </dgm:pt>
    <dgm:pt modelId="{1E4D132B-D1DC-41CC-BF05-8DB6B4F2811A}" type="sibTrans" cxnId="{35BDD8AE-273B-447C-A895-4E784DA84884}">
      <dgm:prSet/>
      <dgm:spPr/>
      <dgm:t>
        <a:bodyPr/>
        <a:lstStyle/>
        <a:p>
          <a:endParaRPr lang="sl-SI"/>
        </a:p>
      </dgm:t>
    </dgm:pt>
    <dgm:pt modelId="{B1977E97-AC88-4132-9037-A2169213156B}">
      <dgm:prSet phldrT="[besedilo]"/>
      <dgm:spPr/>
      <dgm:t>
        <a:bodyPr/>
        <a:lstStyle/>
        <a:p>
          <a:r>
            <a:rPr lang="sl-SI" dirty="0"/>
            <a:t>tropski ciklon</a:t>
          </a:r>
        </a:p>
      </dgm:t>
    </dgm:pt>
    <dgm:pt modelId="{18E311BA-4963-418E-84B3-167193B0673D}" type="parTrans" cxnId="{3EC6BCD3-6830-4B6C-835F-FA8BD1EC230B}">
      <dgm:prSet/>
      <dgm:spPr/>
      <dgm:t>
        <a:bodyPr/>
        <a:lstStyle/>
        <a:p>
          <a:endParaRPr lang="sl-SI"/>
        </a:p>
      </dgm:t>
    </dgm:pt>
    <dgm:pt modelId="{B16B7DAB-E7FC-4655-B0BD-809863C47411}" type="sibTrans" cxnId="{3EC6BCD3-6830-4B6C-835F-FA8BD1EC230B}">
      <dgm:prSet/>
      <dgm:spPr/>
      <dgm:t>
        <a:bodyPr/>
        <a:lstStyle/>
        <a:p>
          <a:endParaRPr lang="sl-SI"/>
        </a:p>
      </dgm:t>
    </dgm:pt>
    <dgm:pt modelId="{085400A9-4810-466A-9852-CD7539DF0EDA}">
      <dgm:prSet phldrT="[besedilo]"/>
      <dgm:spPr/>
      <dgm:t>
        <a:bodyPr/>
        <a:lstStyle/>
        <a:p>
          <a:r>
            <a:rPr lang="sl-SI" dirty="0"/>
            <a:t>vremenska središča</a:t>
          </a:r>
        </a:p>
      </dgm:t>
    </dgm:pt>
    <dgm:pt modelId="{B7AE838B-19DD-485F-9D27-EEB5A9DCB39F}" type="parTrans" cxnId="{EC5016E0-DE79-4B74-B92D-09D4167A1D9A}">
      <dgm:prSet/>
      <dgm:spPr/>
      <dgm:t>
        <a:bodyPr/>
        <a:lstStyle/>
        <a:p>
          <a:endParaRPr lang="sl-SI"/>
        </a:p>
      </dgm:t>
    </dgm:pt>
    <dgm:pt modelId="{A5CA08A6-5E88-4E3F-AC2A-8E0765C8FE04}" type="sibTrans" cxnId="{EC5016E0-DE79-4B74-B92D-09D4167A1D9A}">
      <dgm:prSet/>
      <dgm:spPr/>
      <dgm:t>
        <a:bodyPr/>
        <a:lstStyle/>
        <a:p>
          <a:endParaRPr lang="sl-SI"/>
        </a:p>
      </dgm:t>
    </dgm:pt>
    <dgm:pt modelId="{38020ED7-7AFC-4E4A-8750-50F0B15219F5}">
      <dgm:prSet phldrT="[besedilo]"/>
      <dgm:spPr/>
      <dgm:t>
        <a:bodyPr/>
        <a:lstStyle/>
        <a:p>
          <a:r>
            <a:rPr lang="sl-SI" dirty="0"/>
            <a:t>subtropski pas</a:t>
          </a:r>
        </a:p>
      </dgm:t>
    </dgm:pt>
    <dgm:pt modelId="{4F4F6E8C-8D57-47CF-9F50-CFA8C5A7004C}" type="parTrans" cxnId="{FF2370FA-4448-4307-8247-466C37BF60A9}">
      <dgm:prSet/>
      <dgm:spPr/>
      <dgm:t>
        <a:bodyPr/>
        <a:lstStyle/>
        <a:p>
          <a:endParaRPr lang="sl-SI"/>
        </a:p>
      </dgm:t>
    </dgm:pt>
    <dgm:pt modelId="{DE478815-A928-4F2A-9E78-6A5E121BE7B1}" type="sibTrans" cxnId="{FF2370FA-4448-4307-8247-466C37BF60A9}">
      <dgm:prSet/>
      <dgm:spPr/>
      <dgm:t>
        <a:bodyPr/>
        <a:lstStyle/>
        <a:p>
          <a:endParaRPr lang="sl-SI"/>
        </a:p>
      </dgm:t>
    </dgm:pt>
    <dgm:pt modelId="{95DF3A5A-AB96-4B8E-BB33-E51AA0D8B765}">
      <dgm:prSet phldrT="[besedilo]"/>
      <dgm:spPr/>
      <dgm:t>
        <a:bodyPr/>
        <a:lstStyle/>
        <a:p>
          <a:r>
            <a:rPr lang="sl-SI" dirty="0"/>
            <a:t>zmerno topli pas</a:t>
          </a:r>
        </a:p>
      </dgm:t>
    </dgm:pt>
    <dgm:pt modelId="{3ADCB3E1-ECC8-4F70-B622-D7AA9607582F}" type="parTrans" cxnId="{87FAA64A-F545-43CE-885D-7A3E95D3FBE0}">
      <dgm:prSet/>
      <dgm:spPr/>
      <dgm:t>
        <a:bodyPr/>
        <a:lstStyle/>
        <a:p>
          <a:endParaRPr lang="sl-SI"/>
        </a:p>
      </dgm:t>
    </dgm:pt>
    <dgm:pt modelId="{4F810658-651A-49F7-8AEA-F3CAD4F6890B}" type="sibTrans" cxnId="{87FAA64A-F545-43CE-885D-7A3E95D3FBE0}">
      <dgm:prSet/>
      <dgm:spPr/>
      <dgm:t>
        <a:bodyPr/>
        <a:lstStyle/>
        <a:p>
          <a:endParaRPr lang="sl-SI"/>
        </a:p>
      </dgm:t>
    </dgm:pt>
    <dgm:pt modelId="{0D917F96-7191-445E-BE61-139E9ED466C2}">
      <dgm:prSet phldrT="[besedilo]"/>
      <dgm:spPr/>
      <dgm:t>
        <a:bodyPr/>
        <a:lstStyle/>
        <a:p>
          <a:r>
            <a:rPr lang="sl-SI" dirty="0"/>
            <a:t>subpolarni pas</a:t>
          </a:r>
        </a:p>
      </dgm:t>
    </dgm:pt>
    <dgm:pt modelId="{E40904B7-CABE-406A-A0A2-90628B75422C}" type="parTrans" cxnId="{E7866831-CF3B-4B1F-90BD-098F034D02F4}">
      <dgm:prSet/>
      <dgm:spPr/>
      <dgm:t>
        <a:bodyPr/>
        <a:lstStyle/>
        <a:p>
          <a:endParaRPr lang="sl-SI"/>
        </a:p>
      </dgm:t>
    </dgm:pt>
    <dgm:pt modelId="{3A10E0B2-00BE-4D89-9757-66FF9DC4D9E8}" type="sibTrans" cxnId="{E7866831-CF3B-4B1F-90BD-098F034D02F4}">
      <dgm:prSet/>
      <dgm:spPr/>
      <dgm:t>
        <a:bodyPr/>
        <a:lstStyle/>
        <a:p>
          <a:endParaRPr lang="sl-SI"/>
        </a:p>
      </dgm:t>
    </dgm:pt>
    <dgm:pt modelId="{38AC0655-7F76-43E6-8A83-FB95BDB00BD5}">
      <dgm:prSet phldrT="[besedilo]"/>
      <dgm:spPr/>
      <dgm:t>
        <a:bodyPr/>
        <a:lstStyle/>
        <a:p>
          <a:r>
            <a:rPr lang="sl-SI" dirty="0"/>
            <a:t>polarni pas</a:t>
          </a:r>
        </a:p>
      </dgm:t>
    </dgm:pt>
    <dgm:pt modelId="{5595022C-5E03-4727-80A9-B5D4C3AC5C40}" type="parTrans" cxnId="{EB1002D3-8DBC-4669-AA0E-E355ED59359B}">
      <dgm:prSet/>
      <dgm:spPr/>
      <dgm:t>
        <a:bodyPr/>
        <a:lstStyle/>
        <a:p>
          <a:endParaRPr lang="sl-SI"/>
        </a:p>
      </dgm:t>
    </dgm:pt>
    <dgm:pt modelId="{C8D52A49-0916-42B3-9A99-AE563C50DECA}" type="sibTrans" cxnId="{EB1002D3-8DBC-4669-AA0E-E355ED59359B}">
      <dgm:prSet/>
      <dgm:spPr/>
      <dgm:t>
        <a:bodyPr/>
        <a:lstStyle/>
        <a:p>
          <a:endParaRPr lang="sl-SI"/>
        </a:p>
      </dgm:t>
    </dgm:pt>
    <dgm:pt modelId="{C6D8D19C-EC59-4F84-84C3-BDA3F7BAF7C9}" type="pres">
      <dgm:prSet presAssocID="{A8611E43-684F-4B90-B7E8-E76D73F1BD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746FAAB-F545-4D93-9A2D-A25799736944}" type="pres">
      <dgm:prSet presAssocID="{A8611E43-684F-4B90-B7E8-E76D73F1BD15}" presName="hierFlow" presStyleCnt="0"/>
      <dgm:spPr/>
    </dgm:pt>
    <dgm:pt modelId="{9DC9B69D-35CB-4D2B-A0FE-7EC4F03B3806}" type="pres">
      <dgm:prSet presAssocID="{A8611E43-684F-4B90-B7E8-E76D73F1BD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C61609B-289C-41B4-B10B-ABDAF57BEBB8}" type="pres">
      <dgm:prSet presAssocID="{6AFE7619-D965-4C87-82BA-75128D05A225}" presName="Name14" presStyleCnt="0"/>
      <dgm:spPr/>
    </dgm:pt>
    <dgm:pt modelId="{D434FB69-FB33-4FF4-A51F-FF3AC3F170ED}" type="pres">
      <dgm:prSet presAssocID="{6AFE7619-D965-4C87-82BA-75128D05A225}" presName="level1Shape" presStyleLbl="node0" presStyleIdx="0" presStyleCnt="1">
        <dgm:presLayoutVars>
          <dgm:chPref val="3"/>
        </dgm:presLayoutVars>
      </dgm:prSet>
      <dgm:spPr/>
    </dgm:pt>
    <dgm:pt modelId="{8637DBF2-92A4-40B1-9A92-A657F48CDE96}" type="pres">
      <dgm:prSet presAssocID="{6AFE7619-D965-4C87-82BA-75128D05A225}" presName="hierChild2" presStyleCnt="0"/>
      <dgm:spPr/>
    </dgm:pt>
    <dgm:pt modelId="{CA968865-4263-4783-B9A4-C972B635EA68}" type="pres">
      <dgm:prSet presAssocID="{DD1682EE-06ED-4054-8857-D9E6FFB11A1E}" presName="Name19" presStyleLbl="parChTrans1D2" presStyleIdx="0" presStyleCnt="2"/>
      <dgm:spPr/>
    </dgm:pt>
    <dgm:pt modelId="{5E40CFB7-74B4-442A-9C17-8C732F6189A0}" type="pres">
      <dgm:prSet presAssocID="{5A4BE132-BF0F-4550-ACE0-E7E94D76F649}" presName="Name21" presStyleCnt="0"/>
      <dgm:spPr/>
    </dgm:pt>
    <dgm:pt modelId="{10E9B837-8F95-4974-B787-FF2B30A7B7B5}" type="pres">
      <dgm:prSet presAssocID="{5A4BE132-BF0F-4550-ACE0-E7E94D76F649}" presName="level2Shape" presStyleLbl="node2" presStyleIdx="0" presStyleCnt="2"/>
      <dgm:spPr/>
    </dgm:pt>
    <dgm:pt modelId="{5AED4B0F-7B32-4C53-A95A-97B49E2D600B}" type="pres">
      <dgm:prSet presAssocID="{5A4BE132-BF0F-4550-ACE0-E7E94D76F649}" presName="hierChild3" presStyleCnt="0"/>
      <dgm:spPr/>
    </dgm:pt>
    <dgm:pt modelId="{7EE6E468-3228-4274-BB17-FC273C2BE7CC}" type="pres">
      <dgm:prSet presAssocID="{113D6324-9810-4073-AF54-93EDD9C15C74}" presName="Name19" presStyleLbl="parChTrans1D3" presStyleIdx="0" presStyleCnt="8"/>
      <dgm:spPr/>
    </dgm:pt>
    <dgm:pt modelId="{BFBE620C-39E6-4483-817F-17D55B979A93}" type="pres">
      <dgm:prSet presAssocID="{468F5FA4-3879-4DE8-A415-BCD6E65F75D2}" presName="Name21" presStyleCnt="0"/>
      <dgm:spPr/>
    </dgm:pt>
    <dgm:pt modelId="{9F889708-98A3-4F04-A262-0AFA81617A49}" type="pres">
      <dgm:prSet presAssocID="{468F5FA4-3879-4DE8-A415-BCD6E65F75D2}" presName="level2Shape" presStyleLbl="node3" presStyleIdx="0" presStyleCnt="8"/>
      <dgm:spPr/>
    </dgm:pt>
    <dgm:pt modelId="{34A6858C-79E3-4AC1-A02C-CE51F120F2B1}" type="pres">
      <dgm:prSet presAssocID="{468F5FA4-3879-4DE8-A415-BCD6E65F75D2}" presName="hierChild3" presStyleCnt="0"/>
      <dgm:spPr/>
    </dgm:pt>
    <dgm:pt modelId="{382389F3-88A5-4498-807D-66C90CFCBDD8}" type="pres">
      <dgm:prSet presAssocID="{18E311BA-4963-418E-84B3-167193B0673D}" presName="Name19" presStyleLbl="parChTrans1D3" presStyleIdx="1" presStyleCnt="8"/>
      <dgm:spPr/>
    </dgm:pt>
    <dgm:pt modelId="{7A8FB77E-F6A9-4F76-B611-9694FB09DF6A}" type="pres">
      <dgm:prSet presAssocID="{B1977E97-AC88-4132-9037-A2169213156B}" presName="Name21" presStyleCnt="0"/>
      <dgm:spPr/>
    </dgm:pt>
    <dgm:pt modelId="{D99FEB16-90BA-4D44-9CEB-0E19B454E8A8}" type="pres">
      <dgm:prSet presAssocID="{B1977E97-AC88-4132-9037-A2169213156B}" presName="level2Shape" presStyleLbl="node3" presStyleIdx="1" presStyleCnt="8"/>
      <dgm:spPr/>
    </dgm:pt>
    <dgm:pt modelId="{D6DFADAE-B3D2-4F08-8F06-18095425A016}" type="pres">
      <dgm:prSet presAssocID="{B1977E97-AC88-4132-9037-A2169213156B}" presName="hierChild3" presStyleCnt="0"/>
      <dgm:spPr/>
    </dgm:pt>
    <dgm:pt modelId="{73DB980D-7255-4E45-9322-999E6098890D}" type="pres">
      <dgm:prSet presAssocID="{B7AE838B-19DD-485F-9D27-EEB5A9DCB39F}" presName="Name19" presStyleLbl="parChTrans1D3" presStyleIdx="2" presStyleCnt="8"/>
      <dgm:spPr/>
    </dgm:pt>
    <dgm:pt modelId="{F1051158-F1E3-4929-B291-D55C2350988B}" type="pres">
      <dgm:prSet presAssocID="{085400A9-4810-466A-9852-CD7539DF0EDA}" presName="Name21" presStyleCnt="0"/>
      <dgm:spPr/>
    </dgm:pt>
    <dgm:pt modelId="{A7B2C4E7-7EA8-4F0C-AF78-E1536DB2F6A9}" type="pres">
      <dgm:prSet presAssocID="{085400A9-4810-466A-9852-CD7539DF0EDA}" presName="level2Shape" presStyleLbl="node3" presStyleIdx="2" presStyleCnt="8"/>
      <dgm:spPr/>
    </dgm:pt>
    <dgm:pt modelId="{F09075DC-754D-459E-8CF3-2C882B291B80}" type="pres">
      <dgm:prSet presAssocID="{085400A9-4810-466A-9852-CD7539DF0EDA}" presName="hierChild3" presStyleCnt="0"/>
      <dgm:spPr/>
    </dgm:pt>
    <dgm:pt modelId="{2B80FF64-837E-4A1C-887F-DA223DE692E5}" type="pres">
      <dgm:prSet presAssocID="{61265986-FCC6-4FF2-A880-DB9A7C8F3C6F}" presName="Name19" presStyleLbl="parChTrans1D2" presStyleIdx="1" presStyleCnt="2"/>
      <dgm:spPr/>
    </dgm:pt>
    <dgm:pt modelId="{8048C087-FDA4-452F-AE3C-81D497395B60}" type="pres">
      <dgm:prSet presAssocID="{ACA8FAAF-E271-414B-AA82-675E7349FDCD}" presName="Name21" presStyleCnt="0"/>
      <dgm:spPr/>
    </dgm:pt>
    <dgm:pt modelId="{6572536E-4672-4A63-8972-F1D49221E3CB}" type="pres">
      <dgm:prSet presAssocID="{ACA8FAAF-E271-414B-AA82-675E7349FDCD}" presName="level2Shape" presStyleLbl="node2" presStyleIdx="1" presStyleCnt="2"/>
      <dgm:spPr/>
    </dgm:pt>
    <dgm:pt modelId="{115548B0-71A7-4F85-A32F-DF6E9E608C25}" type="pres">
      <dgm:prSet presAssocID="{ACA8FAAF-E271-414B-AA82-675E7349FDCD}" presName="hierChild3" presStyleCnt="0"/>
      <dgm:spPr/>
    </dgm:pt>
    <dgm:pt modelId="{E64DB8D4-F0FE-4DE5-8C32-FFEF84845706}" type="pres">
      <dgm:prSet presAssocID="{F7779E00-9472-4CB5-8E73-90980CC69886}" presName="Name19" presStyleLbl="parChTrans1D3" presStyleIdx="3" presStyleCnt="8"/>
      <dgm:spPr/>
    </dgm:pt>
    <dgm:pt modelId="{529124DE-8D19-4FFC-A5B4-FDF7F74C2E35}" type="pres">
      <dgm:prSet presAssocID="{8686FD14-F62A-4EAE-8364-C8B2C0AD02D8}" presName="Name21" presStyleCnt="0"/>
      <dgm:spPr/>
    </dgm:pt>
    <dgm:pt modelId="{00B84157-8ACD-4A98-957C-93C56D1FC985}" type="pres">
      <dgm:prSet presAssocID="{8686FD14-F62A-4EAE-8364-C8B2C0AD02D8}" presName="level2Shape" presStyleLbl="node3" presStyleIdx="3" presStyleCnt="8"/>
      <dgm:spPr/>
    </dgm:pt>
    <dgm:pt modelId="{F402C5CB-BED2-4252-8476-70592861623B}" type="pres">
      <dgm:prSet presAssocID="{8686FD14-F62A-4EAE-8364-C8B2C0AD02D8}" presName="hierChild3" presStyleCnt="0"/>
      <dgm:spPr/>
    </dgm:pt>
    <dgm:pt modelId="{F35E097F-D11C-47EC-AC38-78E3DEA008B6}" type="pres">
      <dgm:prSet presAssocID="{4F4F6E8C-8D57-47CF-9F50-CFA8C5A7004C}" presName="Name19" presStyleLbl="parChTrans1D3" presStyleIdx="4" presStyleCnt="8"/>
      <dgm:spPr/>
    </dgm:pt>
    <dgm:pt modelId="{68D0BB1A-24BD-48D6-AA39-73B6E21FFD1F}" type="pres">
      <dgm:prSet presAssocID="{38020ED7-7AFC-4E4A-8750-50F0B15219F5}" presName="Name21" presStyleCnt="0"/>
      <dgm:spPr/>
    </dgm:pt>
    <dgm:pt modelId="{401784CB-0DC2-4475-BD9A-B6F0D93C41E0}" type="pres">
      <dgm:prSet presAssocID="{38020ED7-7AFC-4E4A-8750-50F0B15219F5}" presName="level2Shape" presStyleLbl="node3" presStyleIdx="4" presStyleCnt="8"/>
      <dgm:spPr/>
    </dgm:pt>
    <dgm:pt modelId="{1923A945-F650-4EC6-984C-478399D4A88F}" type="pres">
      <dgm:prSet presAssocID="{38020ED7-7AFC-4E4A-8750-50F0B15219F5}" presName="hierChild3" presStyleCnt="0"/>
      <dgm:spPr/>
    </dgm:pt>
    <dgm:pt modelId="{18C9A6B9-B1EB-4D77-9011-A8EFB4229D48}" type="pres">
      <dgm:prSet presAssocID="{3ADCB3E1-ECC8-4F70-B622-D7AA9607582F}" presName="Name19" presStyleLbl="parChTrans1D3" presStyleIdx="5" presStyleCnt="8"/>
      <dgm:spPr/>
    </dgm:pt>
    <dgm:pt modelId="{4DD3F77A-A365-4BA5-A4C4-A0D2434F3E22}" type="pres">
      <dgm:prSet presAssocID="{95DF3A5A-AB96-4B8E-BB33-E51AA0D8B765}" presName="Name21" presStyleCnt="0"/>
      <dgm:spPr/>
    </dgm:pt>
    <dgm:pt modelId="{F96295D6-D899-4297-9E15-DF36150FDCF5}" type="pres">
      <dgm:prSet presAssocID="{95DF3A5A-AB96-4B8E-BB33-E51AA0D8B765}" presName="level2Shape" presStyleLbl="node3" presStyleIdx="5" presStyleCnt="8"/>
      <dgm:spPr/>
    </dgm:pt>
    <dgm:pt modelId="{7D0B89EB-E8C5-4C2E-BDD4-B5DE5B5075D4}" type="pres">
      <dgm:prSet presAssocID="{95DF3A5A-AB96-4B8E-BB33-E51AA0D8B765}" presName="hierChild3" presStyleCnt="0"/>
      <dgm:spPr/>
    </dgm:pt>
    <dgm:pt modelId="{96F4FD60-BB2A-4174-A563-33DDD628225E}" type="pres">
      <dgm:prSet presAssocID="{E40904B7-CABE-406A-A0A2-90628B75422C}" presName="Name19" presStyleLbl="parChTrans1D3" presStyleIdx="6" presStyleCnt="8"/>
      <dgm:spPr/>
    </dgm:pt>
    <dgm:pt modelId="{508046D7-D6E4-4200-9014-64795E919A9F}" type="pres">
      <dgm:prSet presAssocID="{0D917F96-7191-445E-BE61-139E9ED466C2}" presName="Name21" presStyleCnt="0"/>
      <dgm:spPr/>
    </dgm:pt>
    <dgm:pt modelId="{72B9A86F-13D2-46EF-9A23-23E063D959AA}" type="pres">
      <dgm:prSet presAssocID="{0D917F96-7191-445E-BE61-139E9ED466C2}" presName="level2Shape" presStyleLbl="node3" presStyleIdx="6" presStyleCnt="8"/>
      <dgm:spPr/>
    </dgm:pt>
    <dgm:pt modelId="{33B6ACD9-B286-4755-99BE-9A426D235FE0}" type="pres">
      <dgm:prSet presAssocID="{0D917F96-7191-445E-BE61-139E9ED466C2}" presName="hierChild3" presStyleCnt="0"/>
      <dgm:spPr/>
    </dgm:pt>
    <dgm:pt modelId="{84BB4685-4429-454D-A706-C9C158C37397}" type="pres">
      <dgm:prSet presAssocID="{5595022C-5E03-4727-80A9-B5D4C3AC5C40}" presName="Name19" presStyleLbl="parChTrans1D3" presStyleIdx="7" presStyleCnt="8"/>
      <dgm:spPr/>
    </dgm:pt>
    <dgm:pt modelId="{F2BCC57A-A7D3-436C-9D61-095816FFE9D5}" type="pres">
      <dgm:prSet presAssocID="{38AC0655-7F76-43E6-8A83-FB95BDB00BD5}" presName="Name21" presStyleCnt="0"/>
      <dgm:spPr/>
    </dgm:pt>
    <dgm:pt modelId="{8F458835-D433-4912-A96B-C69CCA6F5776}" type="pres">
      <dgm:prSet presAssocID="{38AC0655-7F76-43E6-8A83-FB95BDB00BD5}" presName="level2Shape" presStyleLbl="node3" presStyleIdx="7" presStyleCnt="8"/>
      <dgm:spPr/>
    </dgm:pt>
    <dgm:pt modelId="{18567238-BB55-4FCE-8541-84EC15D3ECEF}" type="pres">
      <dgm:prSet presAssocID="{38AC0655-7F76-43E6-8A83-FB95BDB00BD5}" presName="hierChild3" presStyleCnt="0"/>
      <dgm:spPr/>
    </dgm:pt>
    <dgm:pt modelId="{AEC8ECC3-CB01-4A68-88B2-386F98553AD9}" type="pres">
      <dgm:prSet presAssocID="{A8611E43-684F-4B90-B7E8-E76D73F1BD15}" presName="bgShapesFlow" presStyleCnt="0"/>
      <dgm:spPr/>
    </dgm:pt>
  </dgm:ptLst>
  <dgm:cxnLst>
    <dgm:cxn modelId="{35C6B619-2AD6-4792-AC20-8C27CB0E9755}" type="presOf" srcId="{6AFE7619-D965-4C87-82BA-75128D05A225}" destId="{D434FB69-FB33-4FF4-A51F-FF3AC3F170ED}" srcOrd="0" destOrd="0" presId="urn:microsoft.com/office/officeart/2005/8/layout/hierarchy6"/>
    <dgm:cxn modelId="{63440420-F4AA-4ECD-8F7D-1012C8A9BF13}" type="presOf" srcId="{38020ED7-7AFC-4E4A-8750-50F0B15219F5}" destId="{401784CB-0DC2-4475-BD9A-B6F0D93C41E0}" srcOrd="0" destOrd="0" presId="urn:microsoft.com/office/officeart/2005/8/layout/hierarchy6"/>
    <dgm:cxn modelId="{F23AEF2A-37E7-4D16-A00B-D3DD43D28323}" type="presOf" srcId="{5595022C-5E03-4727-80A9-B5D4C3AC5C40}" destId="{84BB4685-4429-454D-A706-C9C158C37397}" srcOrd="0" destOrd="0" presId="urn:microsoft.com/office/officeart/2005/8/layout/hierarchy6"/>
    <dgm:cxn modelId="{E7866831-CF3B-4B1F-90BD-098F034D02F4}" srcId="{ACA8FAAF-E271-414B-AA82-675E7349FDCD}" destId="{0D917F96-7191-445E-BE61-139E9ED466C2}" srcOrd="3" destOrd="0" parTransId="{E40904B7-CABE-406A-A0A2-90628B75422C}" sibTransId="{3A10E0B2-00BE-4D89-9757-66FF9DC4D9E8}"/>
    <dgm:cxn modelId="{19477D35-87CD-46EE-8184-CCB5D33BD04E}" srcId="{6AFE7619-D965-4C87-82BA-75128D05A225}" destId="{ACA8FAAF-E271-414B-AA82-675E7349FDCD}" srcOrd="1" destOrd="0" parTransId="{61265986-FCC6-4FF2-A880-DB9A7C8F3C6F}" sibTransId="{5F53EDAB-B618-42BC-863C-C6D83A8711E8}"/>
    <dgm:cxn modelId="{C3844736-A900-4541-BD62-14FD5300AA3C}" type="presOf" srcId="{3ADCB3E1-ECC8-4F70-B622-D7AA9607582F}" destId="{18C9A6B9-B1EB-4D77-9011-A8EFB4229D48}" srcOrd="0" destOrd="0" presId="urn:microsoft.com/office/officeart/2005/8/layout/hierarchy6"/>
    <dgm:cxn modelId="{52692B45-9F8A-4684-B40E-E0065ACDFBF2}" type="presOf" srcId="{ACA8FAAF-E271-414B-AA82-675E7349FDCD}" destId="{6572536E-4672-4A63-8972-F1D49221E3CB}" srcOrd="0" destOrd="0" presId="urn:microsoft.com/office/officeart/2005/8/layout/hierarchy6"/>
    <dgm:cxn modelId="{4B56FD68-4BA4-4063-B019-6E2FB2B6C84D}" srcId="{ACA8FAAF-E271-414B-AA82-675E7349FDCD}" destId="{8686FD14-F62A-4EAE-8364-C8B2C0AD02D8}" srcOrd="0" destOrd="0" parTransId="{F7779E00-9472-4CB5-8E73-90980CC69886}" sibTransId="{F6B3DCCB-6E31-465B-BC5A-23DCF7F540DA}"/>
    <dgm:cxn modelId="{F8A40469-30F5-421D-804E-8C1674F7E459}" type="presOf" srcId="{B1977E97-AC88-4132-9037-A2169213156B}" destId="{D99FEB16-90BA-4D44-9CEB-0E19B454E8A8}" srcOrd="0" destOrd="0" presId="urn:microsoft.com/office/officeart/2005/8/layout/hierarchy6"/>
    <dgm:cxn modelId="{ACFD956A-0EE5-4C6E-B808-A0B2067EDFF4}" type="presOf" srcId="{4F4F6E8C-8D57-47CF-9F50-CFA8C5A7004C}" destId="{F35E097F-D11C-47EC-AC38-78E3DEA008B6}" srcOrd="0" destOrd="0" presId="urn:microsoft.com/office/officeart/2005/8/layout/hierarchy6"/>
    <dgm:cxn modelId="{87FAA64A-F545-43CE-885D-7A3E95D3FBE0}" srcId="{ACA8FAAF-E271-414B-AA82-675E7349FDCD}" destId="{95DF3A5A-AB96-4B8E-BB33-E51AA0D8B765}" srcOrd="2" destOrd="0" parTransId="{3ADCB3E1-ECC8-4F70-B622-D7AA9607582F}" sibTransId="{4F810658-651A-49F7-8AEA-F3CAD4F6890B}"/>
    <dgm:cxn modelId="{61607E4B-B966-4621-90B7-47216364A24E}" srcId="{6AFE7619-D965-4C87-82BA-75128D05A225}" destId="{5A4BE132-BF0F-4550-ACE0-E7E94D76F649}" srcOrd="0" destOrd="0" parTransId="{DD1682EE-06ED-4054-8857-D9E6FFB11A1E}" sibTransId="{C282969A-AD34-477F-B13D-DCC6B3A1BA25}"/>
    <dgm:cxn modelId="{63303775-2BE4-467A-A3AF-F327353B780C}" type="presOf" srcId="{95DF3A5A-AB96-4B8E-BB33-E51AA0D8B765}" destId="{F96295D6-D899-4297-9E15-DF36150FDCF5}" srcOrd="0" destOrd="0" presId="urn:microsoft.com/office/officeart/2005/8/layout/hierarchy6"/>
    <dgm:cxn modelId="{22F45676-0D7B-46E7-9E1E-46A91A28BACE}" type="presOf" srcId="{A8611E43-684F-4B90-B7E8-E76D73F1BD15}" destId="{C6D8D19C-EC59-4F84-84C3-BDA3F7BAF7C9}" srcOrd="0" destOrd="0" presId="urn:microsoft.com/office/officeart/2005/8/layout/hierarchy6"/>
    <dgm:cxn modelId="{9D77F484-8D4F-414F-8392-28C1D5B8BD00}" type="presOf" srcId="{8686FD14-F62A-4EAE-8364-C8B2C0AD02D8}" destId="{00B84157-8ACD-4A98-957C-93C56D1FC985}" srcOrd="0" destOrd="0" presId="urn:microsoft.com/office/officeart/2005/8/layout/hierarchy6"/>
    <dgm:cxn modelId="{B184848D-9C7F-4332-8DD3-DE3E5A73A96D}" type="presOf" srcId="{085400A9-4810-466A-9852-CD7539DF0EDA}" destId="{A7B2C4E7-7EA8-4F0C-AF78-E1536DB2F6A9}" srcOrd="0" destOrd="0" presId="urn:microsoft.com/office/officeart/2005/8/layout/hierarchy6"/>
    <dgm:cxn modelId="{BC6A659B-CE16-4AFC-9642-101190883BE2}" type="presOf" srcId="{468F5FA4-3879-4DE8-A415-BCD6E65F75D2}" destId="{9F889708-98A3-4F04-A262-0AFA81617A49}" srcOrd="0" destOrd="0" presId="urn:microsoft.com/office/officeart/2005/8/layout/hierarchy6"/>
    <dgm:cxn modelId="{C0E7B5A2-EAC2-4191-A02F-32DC452EA289}" type="presOf" srcId="{18E311BA-4963-418E-84B3-167193B0673D}" destId="{382389F3-88A5-4498-807D-66C90CFCBDD8}" srcOrd="0" destOrd="0" presId="urn:microsoft.com/office/officeart/2005/8/layout/hierarchy6"/>
    <dgm:cxn modelId="{915BF7AA-CABD-47F4-A913-B67A6DD3D387}" srcId="{A8611E43-684F-4B90-B7E8-E76D73F1BD15}" destId="{6AFE7619-D965-4C87-82BA-75128D05A225}" srcOrd="0" destOrd="0" parTransId="{03F1A22F-D9DC-4E9D-8B06-86DCD381C887}" sibTransId="{82150C92-5500-45EB-BCC9-ECECE4E815C4}"/>
    <dgm:cxn modelId="{35BDD8AE-273B-447C-A895-4E784DA84884}" srcId="{5A4BE132-BF0F-4550-ACE0-E7E94D76F649}" destId="{468F5FA4-3879-4DE8-A415-BCD6E65F75D2}" srcOrd="0" destOrd="0" parTransId="{113D6324-9810-4073-AF54-93EDD9C15C74}" sibTransId="{1E4D132B-D1DC-41CC-BF05-8DB6B4F2811A}"/>
    <dgm:cxn modelId="{F801F8B2-AE22-4A40-A674-118B056EE8CD}" type="presOf" srcId="{113D6324-9810-4073-AF54-93EDD9C15C74}" destId="{7EE6E468-3228-4274-BB17-FC273C2BE7CC}" srcOrd="0" destOrd="0" presId="urn:microsoft.com/office/officeart/2005/8/layout/hierarchy6"/>
    <dgm:cxn modelId="{59594CB5-8A4A-47CB-9AB3-D2A6A1000B0C}" type="presOf" srcId="{5A4BE132-BF0F-4550-ACE0-E7E94D76F649}" destId="{10E9B837-8F95-4974-B787-FF2B30A7B7B5}" srcOrd="0" destOrd="0" presId="urn:microsoft.com/office/officeart/2005/8/layout/hierarchy6"/>
    <dgm:cxn modelId="{8F9A15B7-998D-45C9-AD5A-493942B4D5DB}" type="presOf" srcId="{0D917F96-7191-445E-BE61-139E9ED466C2}" destId="{72B9A86F-13D2-46EF-9A23-23E063D959AA}" srcOrd="0" destOrd="0" presId="urn:microsoft.com/office/officeart/2005/8/layout/hierarchy6"/>
    <dgm:cxn modelId="{EDFE0BB8-B78A-4CE9-AA71-BDED8C9567E9}" type="presOf" srcId="{61265986-FCC6-4FF2-A880-DB9A7C8F3C6F}" destId="{2B80FF64-837E-4A1C-887F-DA223DE692E5}" srcOrd="0" destOrd="0" presId="urn:microsoft.com/office/officeart/2005/8/layout/hierarchy6"/>
    <dgm:cxn modelId="{10E5FEBB-77B1-449C-9DA7-88E01CEFB846}" type="presOf" srcId="{B7AE838B-19DD-485F-9D27-EEB5A9DCB39F}" destId="{73DB980D-7255-4E45-9322-999E6098890D}" srcOrd="0" destOrd="0" presId="urn:microsoft.com/office/officeart/2005/8/layout/hierarchy6"/>
    <dgm:cxn modelId="{CBC75DC4-E556-4C69-B2E5-7532E835C480}" type="presOf" srcId="{E40904B7-CABE-406A-A0A2-90628B75422C}" destId="{96F4FD60-BB2A-4174-A563-33DDD628225E}" srcOrd="0" destOrd="0" presId="urn:microsoft.com/office/officeart/2005/8/layout/hierarchy6"/>
    <dgm:cxn modelId="{CB09F8D0-6D4D-45C3-87ED-9C58C8BE5BEB}" type="presOf" srcId="{DD1682EE-06ED-4054-8857-D9E6FFB11A1E}" destId="{CA968865-4263-4783-B9A4-C972B635EA68}" srcOrd="0" destOrd="0" presId="urn:microsoft.com/office/officeart/2005/8/layout/hierarchy6"/>
    <dgm:cxn modelId="{EB1002D3-8DBC-4669-AA0E-E355ED59359B}" srcId="{ACA8FAAF-E271-414B-AA82-675E7349FDCD}" destId="{38AC0655-7F76-43E6-8A83-FB95BDB00BD5}" srcOrd="4" destOrd="0" parTransId="{5595022C-5E03-4727-80A9-B5D4C3AC5C40}" sibTransId="{C8D52A49-0916-42B3-9A99-AE563C50DECA}"/>
    <dgm:cxn modelId="{3EC6BCD3-6830-4B6C-835F-FA8BD1EC230B}" srcId="{5A4BE132-BF0F-4550-ACE0-E7E94D76F649}" destId="{B1977E97-AC88-4132-9037-A2169213156B}" srcOrd="1" destOrd="0" parTransId="{18E311BA-4963-418E-84B3-167193B0673D}" sibTransId="{B16B7DAB-E7FC-4655-B0BD-809863C47411}"/>
    <dgm:cxn modelId="{EC5016E0-DE79-4B74-B92D-09D4167A1D9A}" srcId="{5A4BE132-BF0F-4550-ACE0-E7E94D76F649}" destId="{085400A9-4810-466A-9852-CD7539DF0EDA}" srcOrd="2" destOrd="0" parTransId="{B7AE838B-19DD-485F-9D27-EEB5A9DCB39F}" sibTransId="{A5CA08A6-5E88-4E3F-AC2A-8E0765C8FE04}"/>
    <dgm:cxn modelId="{363F82EA-4342-4F91-AE3C-D68D8537BC27}" type="presOf" srcId="{F7779E00-9472-4CB5-8E73-90980CC69886}" destId="{E64DB8D4-F0FE-4DE5-8C32-FFEF84845706}" srcOrd="0" destOrd="0" presId="urn:microsoft.com/office/officeart/2005/8/layout/hierarchy6"/>
    <dgm:cxn modelId="{6FE128F6-39BE-4608-803F-E46E4BA702FB}" type="presOf" srcId="{38AC0655-7F76-43E6-8A83-FB95BDB00BD5}" destId="{8F458835-D433-4912-A96B-C69CCA6F5776}" srcOrd="0" destOrd="0" presId="urn:microsoft.com/office/officeart/2005/8/layout/hierarchy6"/>
    <dgm:cxn modelId="{FF2370FA-4448-4307-8247-466C37BF60A9}" srcId="{ACA8FAAF-E271-414B-AA82-675E7349FDCD}" destId="{38020ED7-7AFC-4E4A-8750-50F0B15219F5}" srcOrd="1" destOrd="0" parTransId="{4F4F6E8C-8D57-47CF-9F50-CFA8C5A7004C}" sibTransId="{DE478815-A928-4F2A-9E78-6A5E121BE7B1}"/>
    <dgm:cxn modelId="{AE535275-ED7A-41BF-8F66-DE381FFB1446}" type="presParOf" srcId="{C6D8D19C-EC59-4F84-84C3-BDA3F7BAF7C9}" destId="{3746FAAB-F545-4D93-9A2D-A25799736944}" srcOrd="0" destOrd="0" presId="urn:microsoft.com/office/officeart/2005/8/layout/hierarchy6"/>
    <dgm:cxn modelId="{475F42E8-233F-4D1D-BD33-77BFD06D6128}" type="presParOf" srcId="{3746FAAB-F545-4D93-9A2D-A25799736944}" destId="{9DC9B69D-35CB-4D2B-A0FE-7EC4F03B3806}" srcOrd="0" destOrd="0" presId="urn:microsoft.com/office/officeart/2005/8/layout/hierarchy6"/>
    <dgm:cxn modelId="{0A0938ED-AE2E-4804-9C7A-7B4452E545CF}" type="presParOf" srcId="{9DC9B69D-35CB-4D2B-A0FE-7EC4F03B3806}" destId="{AC61609B-289C-41B4-B10B-ABDAF57BEBB8}" srcOrd="0" destOrd="0" presId="urn:microsoft.com/office/officeart/2005/8/layout/hierarchy6"/>
    <dgm:cxn modelId="{D4BEF031-0A90-496B-8585-BDDFB18417E8}" type="presParOf" srcId="{AC61609B-289C-41B4-B10B-ABDAF57BEBB8}" destId="{D434FB69-FB33-4FF4-A51F-FF3AC3F170ED}" srcOrd="0" destOrd="0" presId="urn:microsoft.com/office/officeart/2005/8/layout/hierarchy6"/>
    <dgm:cxn modelId="{93B3C134-F6BF-400B-AEE3-1B09579A53D8}" type="presParOf" srcId="{AC61609B-289C-41B4-B10B-ABDAF57BEBB8}" destId="{8637DBF2-92A4-40B1-9A92-A657F48CDE96}" srcOrd="1" destOrd="0" presId="urn:microsoft.com/office/officeart/2005/8/layout/hierarchy6"/>
    <dgm:cxn modelId="{7B6D995E-152D-4CCD-98BB-6028D8231176}" type="presParOf" srcId="{8637DBF2-92A4-40B1-9A92-A657F48CDE96}" destId="{CA968865-4263-4783-B9A4-C972B635EA68}" srcOrd="0" destOrd="0" presId="urn:microsoft.com/office/officeart/2005/8/layout/hierarchy6"/>
    <dgm:cxn modelId="{3312BA94-4D98-4F79-9009-A303961BC483}" type="presParOf" srcId="{8637DBF2-92A4-40B1-9A92-A657F48CDE96}" destId="{5E40CFB7-74B4-442A-9C17-8C732F6189A0}" srcOrd="1" destOrd="0" presId="urn:microsoft.com/office/officeart/2005/8/layout/hierarchy6"/>
    <dgm:cxn modelId="{94487F23-1433-484C-94F3-3ABFEE663E93}" type="presParOf" srcId="{5E40CFB7-74B4-442A-9C17-8C732F6189A0}" destId="{10E9B837-8F95-4974-B787-FF2B30A7B7B5}" srcOrd="0" destOrd="0" presId="urn:microsoft.com/office/officeart/2005/8/layout/hierarchy6"/>
    <dgm:cxn modelId="{C2A0779A-F575-486F-95AF-B0A20FED6676}" type="presParOf" srcId="{5E40CFB7-74B4-442A-9C17-8C732F6189A0}" destId="{5AED4B0F-7B32-4C53-A95A-97B49E2D600B}" srcOrd="1" destOrd="0" presId="urn:microsoft.com/office/officeart/2005/8/layout/hierarchy6"/>
    <dgm:cxn modelId="{EB2E2BEA-1057-4BEA-922F-04FB219387A6}" type="presParOf" srcId="{5AED4B0F-7B32-4C53-A95A-97B49E2D600B}" destId="{7EE6E468-3228-4274-BB17-FC273C2BE7CC}" srcOrd="0" destOrd="0" presId="urn:microsoft.com/office/officeart/2005/8/layout/hierarchy6"/>
    <dgm:cxn modelId="{735E7FF1-DE55-4ABC-AD3E-65D94C6BB8EF}" type="presParOf" srcId="{5AED4B0F-7B32-4C53-A95A-97B49E2D600B}" destId="{BFBE620C-39E6-4483-817F-17D55B979A93}" srcOrd="1" destOrd="0" presId="urn:microsoft.com/office/officeart/2005/8/layout/hierarchy6"/>
    <dgm:cxn modelId="{052D60BE-5E04-4879-85AE-21C7144C2278}" type="presParOf" srcId="{BFBE620C-39E6-4483-817F-17D55B979A93}" destId="{9F889708-98A3-4F04-A262-0AFA81617A49}" srcOrd="0" destOrd="0" presId="urn:microsoft.com/office/officeart/2005/8/layout/hierarchy6"/>
    <dgm:cxn modelId="{83B74369-2880-451A-9787-583F46F4A697}" type="presParOf" srcId="{BFBE620C-39E6-4483-817F-17D55B979A93}" destId="{34A6858C-79E3-4AC1-A02C-CE51F120F2B1}" srcOrd="1" destOrd="0" presId="urn:microsoft.com/office/officeart/2005/8/layout/hierarchy6"/>
    <dgm:cxn modelId="{9399B6F9-B98A-4DA5-BCED-57D0A8F6B8D4}" type="presParOf" srcId="{5AED4B0F-7B32-4C53-A95A-97B49E2D600B}" destId="{382389F3-88A5-4498-807D-66C90CFCBDD8}" srcOrd="2" destOrd="0" presId="urn:microsoft.com/office/officeart/2005/8/layout/hierarchy6"/>
    <dgm:cxn modelId="{3EFA2B2D-6469-4683-82A1-FF362ABDD0ED}" type="presParOf" srcId="{5AED4B0F-7B32-4C53-A95A-97B49E2D600B}" destId="{7A8FB77E-F6A9-4F76-B611-9694FB09DF6A}" srcOrd="3" destOrd="0" presId="urn:microsoft.com/office/officeart/2005/8/layout/hierarchy6"/>
    <dgm:cxn modelId="{56B70DE2-D953-4A5C-B0EA-ECC6BFF87908}" type="presParOf" srcId="{7A8FB77E-F6A9-4F76-B611-9694FB09DF6A}" destId="{D99FEB16-90BA-4D44-9CEB-0E19B454E8A8}" srcOrd="0" destOrd="0" presId="urn:microsoft.com/office/officeart/2005/8/layout/hierarchy6"/>
    <dgm:cxn modelId="{A179A2EB-1E3C-4E41-BC13-D6062DCAB933}" type="presParOf" srcId="{7A8FB77E-F6A9-4F76-B611-9694FB09DF6A}" destId="{D6DFADAE-B3D2-4F08-8F06-18095425A016}" srcOrd="1" destOrd="0" presId="urn:microsoft.com/office/officeart/2005/8/layout/hierarchy6"/>
    <dgm:cxn modelId="{7736C0C6-20FA-4529-B7F2-4356FCEC70AB}" type="presParOf" srcId="{5AED4B0F-7B32-4C53-A95A-97B49E2D600B}" destId="{73DB980D-7255-4E45-9322-999E6098890D}" srcOrd="4" destOrd="0" presId="urn:microsoft.com/office/officeart/2005/8/layout/hierarchy6"/>
    <dgm:cxn modelId="{DE138EDA-5B22-489F-B772-89304189A808}" type="presParOf" srcId="{5AED4B0F-7B32-4C53-A95A-97B49E2D600B}" destId="{F1051158-F1E3-4929-B291-D55C2350988B}" srcOrd="5" destOrd="0" presId="urn:microsoft.com/office/officeart/2005/8/layout/hierarchy6"/>
    <dgm:cxn modelId="{C4E14989-6370-4203-9F52-BEF5586C92F0}" type="presParOf" srcId="{F1051158-F1E3-4929-B291-D55C2350988B}" destId="{A7B2C4E7-7EA8-4F0C-AF78-E1536DB2F6A9}" srcOrd="0" destOrd="0" presId="urn:microsoft.com/office/officeart/2005/8/layout/hierarchy6"/>
    <dgm:cxn modelId="{D3D6E6C0-6000-4DD3-8C29-5D40A4426B28}" type="presParOf" srcId="{F1051158-F1E3-4929-B291-D55C2350988B}" destId="{F09075DC-754D-459E-8CF3-2C882B291B80}" srcOrd="1" destOrd="0" presId="urn:microsoft.com/office/officeart/2005/8/layout/hierarchy6"/>
    <dgm:cxn modelId="{23ACB18C-EF74-4086-8CA2-9A15FB410BAD}" type="presParOf" srcId="{8637DBF2-92A4-40B1-9A92-A657F48CDE96}" destId="{2B80FF64-837E-4A1C-887F-DA223DE692E5}" srcOrd="2" destOrd="0" presId="urn:microsoft.com/office/officeart/2005/8/layout/hierarchy6"/>
    <dgm:cxn modelId="{6161DE80-5B2A-4D7D-9695-F4A21F89AE2E}" type="presParOf" srcId="{8637DBF2-92A4-40B1-9A92-A657F48CDE96}" destId="{8048C087-FDA4-452F-AE3C-81D497395B60}" srcOrd="3" destOrd="0" presId="urn:microsoft.com/office/officeart/2005/8/layout/hierarchy6"/>
    <dgm:cxn modelId="{0D9A6BD4-F71D-421F-AFFE-88787900229F}" type="presParOf" srcId="{8048C087-FDA4-452F-AE3C-81D497395B60}" destId="{6572536E-4672-4A63-8972-F1D49221E3CB}" srcOrd="0" destOrd="0" presId="urn:microsoft.com/office/officeart/2005/8/layout/hierarchy6"/>
    <dgm:cxn modelId="{BDE5A037-6D33-412E-9220-B7E578E9555F}" type="presParOf" srcId="{8048C087-FDA4-452F-AE3C-81D497395B60}" destId="{115548B0-71A7-4F85-A32F-DF6E9E608C25}" srcOrd="1" destOrd="0" presId="urn:microsoft.com/office/officeart/2005/8/layout/hierarchy6"/>
    <dgm:cxn modelId="{BE1082B2-04EF-4EF2-B708-3D7D31EBDA6E}" type="presParOf" srcId="{115548B0-71A7-4F85-A32F-DF6E9E608C25}" destId="{E64DB8D4-F0FE-4DE5-8C32-FFEF84845706}" srcOrd="0" destOrd="0" presId="urn:microsoft.com/office/officeart/2005/8/layout/hierarchy6"/>
    <dgm:cxn modelId="{9F107D38-E319-41D2-A95B-42C8207FD966}" type="presParOf" srcId="{115548B0-71A7-4F85-A32F-DF6E9E608C25}" destId="{529124DE-8D19-4FFC-A5B4-FDF7F74C2E35}" srcOrd="1" destOrd="0" presId="urn:microsoft.com/office/officeart/2005/8/layout/hierarchy6"/>
    <dgm:cxn modelId="{6BA1865C-CA03-4085-9846-AD052AD84386}" type="presParOf" srcId="{529124DE-8D19-4FFC-A5B4-FDF7F74C2E35}" destId="{00B84157-8ACD-4A98-957C-93C56D1FC985}" srcOrd="0" destOrd="0" presId="urn:microsoft.com/office/officeart/2005/8/layout/hierarchy6"/>
    <dgm:cxn modelId="{100CA8B0-3D6E-42B2-A687-FE787C77F006}" type="presParOf" srcId="{529124DE-8D19-4FFC-A5B4-FDF7F74C2E35}" destId="{F402C5CB-BED2-4252-8476-70592861623B}" srcOrd="1" destOrd="0" presId="urn:microsoft.com/office/officeart/2005/8/layout/hierarchy6"/>
    <dgm:cxn modelId="{9E4E39D6-96D5-41B2-B2D2-04F0B614DF0B}" type="presParOf" srcId="{115548B0-71A7-4F85-A32F-DF6E9E608C25}" destId="{F35E097F-D11C-47EC-AC38-78E3DEA008B6}" srcOrd="2" destOrd="0" presId="urn:microsoft.com/office/officeart/2005/8/layout/hierarchy6"/>
    <dgm:cxn modelId="{20BDA02D-AC9E-4F80-937E-261F2F967D05}" type="presParOf" srcId="{115548B0-71A7-4F85-A32F-DF6E9E608C25}" destId="{68D0BB1A-24BD-48D6-AA39-73B6E21FFD1F}" srcOrd="3" destOrd="0" presId="urn:microsoft.com/office/officeart/2005/8/layout/hierarchy6"/>
    <dgm:cxn modelId="{5211F777-79CF-4EAB-8E67-BE2E3F9448F0}" type="presParOf" srcId="{68D0BB1A-24BD-48D6-AA39-73B6E21FFD1F}" destId="{401784CB-0DC2-4475-BD9A-B6F0D93C41E0}" srcOrd="0" destOrd="0" presId="urn:microsoft.com/office/officeart/2005/8/layout/hierarchy6"/>
    <dgm:cxn modelId="{99C04A90-7FD4-40D8-AA7A-482956073E1E}" type="presParOf" srcId="{68D0BB1A-24BD-48D6-AA39-73B6E21FFD1F}" destId="{1923A945-F650-4EC6-984C-478399D4A88F}" srcOrd="1" destOrd="0" presId="urn:microsoft.com/office/officeart/2005/8/layout/hierarchy6"/>
    <dgm:cxn modelId="{9BE8CFF9-7CB2-4935-8AC3-C06B82395275}" type="presParOf" srcId="{115548B0-71A7-4F85-A32F-DF6E9E608C25}" destId="{18C9A6B9-B1EB-4D77-9011-A8EFB4229D48}" srcOrd="4" destOrd="0" presId="urn:microsoft.com/office/officeart/2005/8/layout/hierarchy6"/>
    <dgm:cxn modelId="{2948AF41-CCC3-4CC1-BD85-882370638804}" type="presParOf" srcId="{115548B0-71A7-4F85-A32F-DF6E9E608C25}" destId="{4DD3F77A-A365-4BA5-A4C4-A0D2434F3E22}" srcOrd="5" destOrd="0" presId="urn:microsoft.com/office/officeart/2005/8/layout/hierarchy6"/>
    <dgm:cxn modelId="{95EAF104-1936-421E-84FC-961593CD9023}" type="presParOf" srcId="{4DD3F77A-A365-4BA5-A4C4-A0D2434F3E22}" destId="{F96295D6-D899-4297-9E15-DF36150FDCF5}" srcOrd="0" destOrd="0" presId="urn:microsoft.com/office/officeart/2005/8/layout/hierarchy6"/>
    <dgm:cxn modelId="{5515F2DB-43ED-411D-B3A3-82F2348A3424}" type="presParOf" srcId="{4DD3F77A-A365-4BA5-A4C4-A0D2434F3E22}" destId="{7D0B89EB-E8C5-4C2E-BDD4-B5DE5B5075D4}" srcOrd="1" destOrd="0" presId="urn:microsoft.com/office/officeart/2005/8/layout/hierarchy6"/>
    <dgm:cxn modelId="{5A25B0F0-961F-473B-9A1A-8B9B77AD2CA8}" type="presParOf" srcId="{115548B0-71A7-4F85-A32F-DF6E9E608C25}" destId="{96F4FD60-BB2A-4174-A563-33DDD628225E}" srcOrd="6" destOrd="0" presId="urn:microsoft.com/office/officeart/2005/8/layout/hierarchy6"/>
    <dgm:cxn modelId="{EA6F5F62-8348-4BA6-844F-D21AA4DCD3E3}" type="presParOf" srcId="{115548B0-71A7-4F85-A32F-DF6E9E608C25}" destId="{508046D7-D6E4-4200-9014-64795E919A9F}" srcOrd="7" destOrd="0" presId="urn:microsoft.com/office/officeart/2005/8/layout/hierarchy6"/>
    <dgm:cxn modelId="{4EE6E1E2-D0AB-4D3C-A112-0531708202CA}" type="presParOf" srcId="{508046D7-D6E4-4200-9014-64795E919A9F}" destId="{72B9A86F-13D2-46EF-9A23-23E063D959AA}" srcOrd="0" destOrd="0" presId="urn:microsoft.com/office/officeart/2005/8/layout/hierarchy6"/>
    <dgm:cxn modelId="{0F75A555-C633-4007-9B25-E8BD00C5AE76}" type="presParOf" srcId="{508046D7-D6E4-4200-9014-64795E919A9F}" destId="{33B6ACD9-B286-4755-99BE-9A426D235FE0}" srcOrd="1" destOrd="0" presId="urn:microsoft.com/office/officeart/2005/8/layout/hierarchy6"/>
    <dgm:cxn modelId="{645DFF63-3CB3-495F-89D8-32DE3284B057}" type="presParOf" srcId="{115548B0-71A7-4F85-A32F-DF6E9E608C25}" destId="{84BB4685-4429-454D-A706-C9C158C37397}" srcOrd="8" destOrd="0" presId="urn:microsoft.com/office/officeart/2005/8/layout/hierarchy6"/>
    <dgm:cxn modelId="{9A7B78C8-B855-4353-8A8A-C74E607FADA6}" type="presParOf" srcId="{115548B0-71A7-4F85-A32F-DF6E9E608C25}" destId="{F2BCC57A-A7D3-436C-9D61-095816FFE9D5}" srcOrd="9" destOrd="0" presId="urn:microsoft.com/office/officeart/2005/8/layout/hierarchy6"/>
    <dgm:cxn modelId="{6F70311E-DAD6-472B-8970-0B7A4E97830B}" type="presParOf" srcId="{F2BCC57A-A7D3-436C-9D61-095816FFE9D5}" destId="{8F458835-D433-4912-A96B-C69CCA6F5776}" srcOrd="0" destOrd="0" presId="urn:microsoft.com/office/officeart/2005/8/layout/hierarchy6"/>
    <dgm:cxn modelId="{1F19C896-1A29-4CAC-97E7-41D3D044C0F4}" type="presParOf" srcId="{F2BCC57A-A7D3-436C-9D61-095816FFE9D5}" destId="{18567238-BB55-4FCE-8541-84EC15D3ECEF}" srcOrd="1" destOrd="0" presId="urn:microsoft.com/office/officeart/2005/8/layout/hierarchy6"/>
    <dgm:cxn modelId="{65AE10A5-8C32-4302-A293-2F1159A882BF}" type="presParOf" srcId="{C6D8D19C-EC59-4F84-84C3-BDA3F7BAF7C9}" destId="{AEC8ECC3-CB01-4A68-88B2-386F98553AD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488E4-CD88-49E2-A59B-92723E920C70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B887861-D10D-482A-A8C6-334622E31BF9}">
      <dgm:prSet/>
      <dgm:spPr/>
      <dgm:t>
        <a:bodyPr/>
        <a:lstStyle/>
        <a:p>
          <a:r>
            <a:rPr lang="sl-SI" dirty="0"/>
            <a:t>Za dober </a:t>
          </a:r>
          <a:r>
            <a:rPr lang="sl-SI" dirty="0" err="1"/>
            <a:t>powerpoint</a:t>
          </a:r>
          <a:r>
            <a:rPr lang="sl-SI" dirty="0"/>
            <a:t> je potreben </a:t>
          </a:r>
          <a:r>
            <a:rPr lang="sl-SI" b="1" dirty="0">
              <a:solidFill>
                <a:schemeClr val="accent2">
                  <a:lumMod val="50000"/>
                </a:schemeClr>
              </a:solidFill>
            </a:rPr>
            <a:t>čas</a:t>
          </a:r>
          <a:r>
            <a:rPr lang="sl-SI" dirty="0"/>
            <a:t> in </a:t>
          </a:r>
          <a:r>
            <a:rPr lang="sl-SI" b="1" dirty="0">
              <a:solidFill>
                <a:schemeClr val="accent2">
                  <a:lumMod val="50000"/>
                </a:schemeClr>
              </a:solidFill>
            </a:rPr>
            <a:t>osnovno</a:t>
          </a:r>
          <a:r>
            <a:rPr lang="sl-SI" dirty="0"/>
            <a:t> znanje.</a:t>
          </a:r>
          <a:endParaRPr lang="en-US" dirty="0"/>
        </a:p>
      </dgm:t>
    </dgm:pt>
    <dgm:pt modelId="{7BEC05F9-CCCF-45B6-94B4-5AE4E67D86D4}" type="parTrans" cxnId="{0774B109-2BBA-4661-B7DB-70EF9C7338E8}">
      <dgm:prSet/>
      <dgm:spPr/>
      <dgm:t>
        <a:bodyPr/>
        <a:lstStyle/>
        <a:p>
          <a:endParaRPr lang="en-US"/>
        </a:p>
      </dgm:t>
    </dgm:pt>
    <dgm:pt modelId="{548B6BF5-3C1B-4907-9152-82BCD935C4CA}" type="sibTrans" cxnId="{0774B109-2BBA-4661-B7DB-70EF9C7338E8}">
      <dgm:prSet/>
      <dgm:spPr/>
      <dgm:t>
        <a:bodyPr/>
        <a:lstStyle/>
        <a:p>
          <a:endParaRPr lang="en-US"/>
        </a:p>
      </dgm:t>
    </dgm:pt>
    <dgm:pt modelId="{01F57DFE-B231-4867-A142-1B1C61F805B0}">
      <dgm:prSet/>
      <dgm:spPr/>
      <dgm:t>
        <a:bodyPr/>
        <a:lstStyle/>
        <a:p>
          <a:r>
            <a:rPr lang="sl-SI" dirty="0" err="1"/>
            <a:t>Powerpoint</a:t>
          </a:r>
          <a:r>
            <a:rPr lang="sl-SI" dirty="0"/>
            <a:t> je </a:t>
          </a:r>
          <a:r>
            <a:rPr lang="sl-SI" b="1" dirty="0">
              <a:solidFill>
                <a:schemeClr val="accent3">
                  <a:lumMod val="50000"/>
                </a:schemeClr>
              </a:solidFill>
            </a:rPr>
            <a:t>opora</a:t>
          </a:r>
          <a:r>
            <a:rPr lang="sl-SI" dirty="0"/>
            <a:t> ob govoru.</a:t>
          </a:r>
          <a:endParaRPr lang="en-US" dirty="0"/>
        </a:p>
      </dgm:t>
    </dgm:pt>
    <dgm:pt modelId="{331EC4CA-1191-4946-9D9A-CFEF0C2D0304}" type="parTrans" cxnId="{F034EF97-5EA0-409F-8194-0E8E7E60F720}">
      <dgm:prSet/>
      <dgm:spPr/>
      <dgm:t>
        <a:bodyPr/>
        <a:lstStyle/>
        <a:p>
          <a:endParaRPr lang="en-US"/>
        </a:p>
      </dgm:t>
    </dgm:pt>
    <dgm:pt modelId="{3D77350B-5312-462D-80D1-9F58B465AD5E}" type="sibTrans" cxnId="{F034EF97-5EA0-409F-8194-0E8E7E60F720}">
      <dgm:prSet/>
      <dgm:spPr/>
      <dgm:t>
        <a:bodyPr/>
        <a:lstStyle/>
        <a:p>
          <a:endParaRPr lang="en-US"/>
        </a:p>
      </dgm:t>
    </dgm:pt>
    <dgm:pt modelId="{9B9D4302-F100-401E-A180-9204A1B02F2E}">
      <dgm:prSet/>
      <dgm:spPr/>
      <dgm:t>
        <a:bodyPr/>
        <a:lstStyle/>
        <a:p>
          <a:r>
            <a:rPr lang="sl-SI" b="1" dirty="0">
              <a:solidFill>
                <a:schemeClr val="bg2">
                  <a:lumMod val="25000"/>
                </a:schemeClr>
              </a:solidFill>
            </a:rPr>
            <a:t>MANJ JE VEČ.</a:t>
          </a:r>
          <a:endParaRPr lang="en-US" b="1" dirty="0">
            <a:solidFill>
              <a:schemeClr val="bg2">
                <a:lumMod val="25000"/>
              </a:schemeClr>
            </a:solidFill>
          </a:endParaRPr>
        </a:p>
      </dgm:t>
    </dgm:pt>
    <dgm:pt modelId="{B28DB5C3-7F69-4321-8F83-0952D253F006}" type="parTrans" cxnId="{1F7084E8-5EF5-498E-96D5-1156D8CE9923}">
      <dgm:prSet/>
      <dgm:spPr/>
      <dgm:t>
        <a:bodyPr/>
        <a:lstStyle/>
        <a:p>
          <a:endParaRPr lang="en-US"/>
        </a:p>
      </dgm:t>
    </dgm:pt>
    <dgm:pt modelId="{49F07A0F-C1C1-4EE9-85BE-A5C2FC7AC16E}" type="sibTrans" cxnId="{1F7084E8-5EF5-498E-96D5-1156D8CE9923}">
      <dgm:prSet/>
      <dgm:spPr/>
      <dgm:t>
        <a:bodyPr/>
        <a:lstStyle/>
        <a:p>
          <a:endParaRPr lang="en-US"/>
        </a:p>
      </dgm:t>
    </dgm:pt>
    <dgm:pt modelId="{BA260495-78C4-45A3-AEA9-FBDF54006C55}" type="pres">
      <dgm:prSet presAssocID="{EB9488E4-CD88-49E2-A59B-92723E920C70}" presName="Name0" presStyleCnt="0">
        <dgm:presLayoutVars>
          <dgm:dir/>
          <dgm:animLvl val="lvl"/>
          <dgm:resizeHandles val="exact"/>
        </dgm:presLayoutVars>
      </dgm:prSet>
      <dgm:spPr/>
    </dgm:pt>
    <dgm:pt modelId="{F311FEFD-5B35-4DF3-903F-2E64B97DBF80}" type="pres">
      <dgm:prSet presAssocID="{8B887861-D10D-482A-A8C6-334622E31BF9}" presName="linNode" presStyleCnt="0"/>
      <dgm:spPr/>
    </dgm:pt>
    <dgm:pt modelId="{4D177E4B-3E92-46D1-AF5C-D6A4345995FD}" type="pres">
      <dgm:prSet presAssocID="{8B887861-D10D-482A-A8C6-334622E31BF9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E61B575-50D0-47C8-9EA3-7E1AF0D6C879}" type="pres">
      <dgm:prSet presAssocID="{548B6BF5-3C1B-4907-9152-82BCD935C4CA}" presName="sp" presStyleCnt="0"/>
      <dgm:spPr/>
    </dgm:pt>
    <dgm:pt modelId="{811A74E9-1757-48C4-AAD1-D321DC59FD97}" type="pres">
      <dgm:prSet presAssocID="{01F57DFE-B231-4867-A142-1B1C61F805B0}" presName="linNode" presStyleCnt="0"/>
      <dgm:spPr/>
    </dgm:pt>
    <dgm:pt modelId="{63E59C86-214E-4AD1-AFAB-4E4A100855D1}" type="pres">
      <dgm:prSet presAssocID="{01F57DFE-B231-4867-A142-1B1C61F805B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36DB5AE-DBB3-486A-8B97-96EF1F9D4302}" type="pres">
      <dgm:prSet presAssocID="{3D77350B-5312-462D-80D1-9F58B465AD5E}" presName="sp" presStyleCnt="0"/>
      <dgm:spPr/>
    </dgm:pt>
    <dgm:pt modelId="{BAE89BDE-630E-40E6-924E-E45942C1E229}" type="pres">
      <dgm:prSet presAssocID="{9B9D4302-F100-401E-A180-9204A1B02F2E}" presName="linNode" presStyleCnt="0"/>
      <dgm:spPr/>
    </dgm:pt>
    <dgm:pt modelId="{2FEB2A5C-75C3-4810-B76F-6E271F3EF603}" type="pres">
      <dgm:prSet presAssocID="{9B9D4302-F100-401E-A180-9204A1B02F2E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0774B109-2BBA-4661-B7DB-70EF9C7338E8}" srcId="{EB9488E4-CD88-49E2-A59B-92723E920C70}" destId="{8B887861-D10D-482A-A8C6-334622E31BF9}" srcOrd="0" destOrd="0" parTransId="{7BEC05F9-CCCF-45B6-94B4-5AE4E67D86D4}" sibTransId="{548B6BF5-3C1B-4907-9152-82BCD935C4CA}"/>
    <dgm:cxn modelId="{C716946D-2ECE-4155-A74F-19157966A0FD}" type="presOf" srcId="{9B9D4302-F100-401E-A180-9204A1B02F2E}" destId="{2FEB2A5C-75C3-4810-B76F-6E271F3EF603}" srcOrd="0" destOrd="0" presId="urn:microsoft.com/office/officeart/2005/8/layout/vList5"/>
    <dgm:cxn modelId="{48447887-7A99-4D00-A37C-5BCCB6271026}" type="presOf" srcId="{8B887861-D10D-482A-A8C6-334622E31BF9}" destId="{4D177E4B-3E92-46D1-AF5C-D6A4345995FD}" srcOrd="0" destOrd="0" presId="urn:microsoft.com/office/officeart/2005/8/layout/vList5"/>
    <dgm:cxn modelId="{F034EF97-5EA0-409F-8194-0E8E7E60F720}" srcId="{EB9488E4-CD88-49E2-A59B-92723E920C70}" destId="{01F57DFE-B231-4867-A142-1B1C61F805B0}" srcOrd="1" destOrd="0" parTransId="{331EC4CA-1191-4946-9D9A-CFEF0C2D0304}" sibTransId="{3D77350B-5312-462D-80D1-9F58B465AD5E}"/>
    <dgm:cxn modelId="{E79769D5-1E1D-48AF-981B-F6249981E256}" type="presOf" srcId="{EB9488E4-CD88-49E2-A59B-92723E920C70}" destId="{BA260495-78C4-45A3-AEA9-FBDF54006C55}" srcOrd="0" destOrd="0" presId="urn:microsoft.com/office/officeart/2005/8/layout/vList5"/>
    <dgm:cxn modelId="{1F7084E8-5EF5-498E-96D5-1156D8CE9923}" srcId="{EB9488E4-CD88-49E2-A59B-92723E920C70}" destId="{9B9D4302-F100-401E-A180-9204A1B02F2E}" srcOrd="2" destOrd="0" parTransId="{B28DB5C3-7F69-4321-8F83-0952D253F006}" sibTransId="{49F07A0F-C1C1-4EE9-85BE-A5C2FC7AC16E}"/>
    <dgm:cxn modelId="{B405E4F4-035F-4883-9BAA-916793B3DA75}" type="presOf" srcId="{01F57DFE-B231-4867-A142-1B1C61F805B0}" destId="{63E59C86-214E-4AD1-AFAB-4E4A100855D1}" srcOrd="0" destOrd="0" presId="urn:microsoft.com/office/officeart/2005/8/layout/vList5"/>
    <dgm:cxn modelId="{2CF2300C-D5E9-4A41-A12D-24ED627D22E8}" type="presParOf" srcId="{BA260495-78C4-45A3-AEA9-FBDF54006C55}" destId="{F311FEFD-5B35-4DF3-903F-2E64B97DBF80}" srcOrd="0" destOrd="0" presId="urn:microsoft.com/office/officeart/2005/8/layout/vList5"/>
    <dgm:cxn modelId="{3002FCF5-2D3F-49A0-A70C-871764E1EFD9}" type="presParOf" srcId="{F311FEFD-5B35-4DF3-903F-2E64B97DBF80}" destId="{4D177E4B-3E92-46D1-AF5C-D6A4345995FD}" srcOrd="0" destOrd="0" presId="urn:microsoft.com/office/officeart/2005/8/layout/vList5"/>
    <dgm:cxn modelId="{EB9CB92F-CA32-4046-9983-F777E0DAFD6F}" type="presParOf" srcId="{BA260495-78C4-45A3-AEA9-FBDF54006C55}" destId="{6E61B575-50D0-47C8-9EA3-7E1AF0D6C879}" srcOrd="1" destOrd="0" presId="urn:microsoft.com/office/officeart/2005/8/layout/vList5"/>
    <dgm:cxn modelId="{95F6D5F9-59CF-4010-9610-A5DFB34EEC33}" type="presParOf" srcId="{BA260495-78C4-45A3-AEA9-FBDF54006C55}" destId="{811A74E9-1757-48C4-AAD1-D321DC59FD97}" srcOrd="2" destOrd="0" presId="urn:microsoft.com/office/officeart/2005/8/layout/vList5"/>
    <dgm:cxn modelId="{B187B32A-5404-442D-9A0E-908351646447}" type="presParOf" srcId="{811A74E9-1757-48C4-AAD1-D321DC59FD97}" destId="{63E59C86-214E-4AD1-AFAB-4E4A100855D1}" srcOrd="0" destOrd="0" presId="urn:microsoft.com/office/officeart/2005/8/layout/vList5"/>
    <dgm:cxn modelId="{1E5A0B92-F6FF-465C-8204-3140F9857E34}" type="presParOf" srcId="{BA260495-78C4-45A3-AEA9-FBDF54006C55}" destId="{836DB5AE-DBB3-486A-8B97-96EF1F9D4302}" srcOrd="3" destOrd="0" presId="urn:microsoft.com/office/officeart/2005/8/layout/vList5"/>
    <dgm:cxn modelId="{0E182253-0413-4FFD-A7E8-7893449838C3}" type="presParOf" srcId="{BA260495-78C4-45A3-AEA9-FBDF54006C55}" destId="{BAE89BDE-630E-40E6-924E-E45942C1E229}" srcOrd="4" destOrd="0" presId="urn:microsoft.com/office/officeart/2005/8/layout/vList5"/>
    <dgm:cxn modelId="{AAA7D81F-8AC5-44EB-BD32-C8B8E9F2EC5D}" type="presParOf" srcId="{BAE89BDE-630E-40E6-924E-E45942C1E229}" destId="{2FEB2A5C-75C3-4810-B76F-6E271F3EF60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575A2-8429-439F-9BDA-49291A16F35A}">
      <dsp:nvSpPr>
        <dsp:cNvPr id="0" name=""/>
        <dsp:cNvSpPr/>
      </dsp:nvSpPr>
      <dsp:spPr>
        <a:xfrm>
          <a:off x="1283" y="1424738"/>
          <a:ext cx="3003723" cy="1501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100" kern="1200"/>
            <a:t>naslov</a:t>
          </a:r>
          <a:endParaRPr lang="en-US" sz="3100" kern="1200"/>
        </a:p>
      </dsp:txBody>
      <dsp:txXfrm>
        <a:off x="45271" y="1468726"/>
        <a:ext cx="2915747" cy="1413885"/>
      </dsp:txXfrm>
    </dsp:sp>
    <dsp:sp modelId="{84016E4C-484B-4006-A25D-1109C736F5ED}">
      <dsp:nvSpPr>
        <dsp:cNvPr id="0" name=""/>
        <dsp:cNvSpPr/>
      </dsp:nvSpPr>
      <dsp:spPr>
        <a:xfrm>
          <a:off x="3755938" y="1424738"/>
          <a:ext cx="3003723" cy="1501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100" kern="1200"/>
            <a:t>vsebina (besedilo, slika, tabela …)</a:t>
          </a:r>
          <a:endParaRPr lang="en-US" sz="3100" kern="1200"/>
        </a:p>
      </dsp:txBody>
      <dsp:txXfrm>
        <a:off x="3799926" y="1468726"/>
        <a:ext cx="2915747" cy="1413885"/>
      </dsp:txXfrm>
    </dsp:sp>
    <dsp:sp modelId="{E51843AB-7AFD-4A6F-BC33-A5751A3D300C}">
      <dsp:nvSpPr>
        <dsp:cNvPr id="0" name=""/>
        <dsp:cNvSpPr/>
      </dsp:nvSpPr>
      <dsp:spPr>
        <a:xfrm>
          <a:off x="7510592" y="1424738"/>
          <a:ext cx="3003723" cy="15018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3100" kern="1200" dirty="0"/>
            <a:t>noga</a:t>
          </a:r>
          <a:endParaRPr lang="en-US" sz="3100" kern="1200" dirty="0"/>
        </a:p>
      </dsp:txBody>
      <dsp:txXfrm>
        <a:off x="7554580" y="1468726"/>
        <a:ext cx="2915747" cy="1413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4FB69-FB33-4FF4-A51F-FF3AC3F170ED}">
      <dsp:nvSpPr>
        <dsp:cNvPr id="0" name=""/>
        <dsp:cNvSpPr/>
      </dsp:nvSpPr>
      <dsp:spPr>
        <a:xfrm>
          <a:off x="4422389" y="2956014"/>
          <a:ext cx="1133784" cy="7558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globalno gibanje zraka</a:t>
          </a:r>
        </a:p>
      </dsp:txBody>
      <dsp:txXfrm>
        <a:off x="4444527" y="2978152"/>
        <a:ext cx="1089508" cy="711580"/>
      </dsp:txXfrm>
    </dsp:sp>
    <dsp:sp modelId="{CA968865-4263-4783-B9A4-C972B635EA68}">
      <dsp:nvSpPr>
        <dsp:cNvPr id="0" name=""/>
        <dsp:cNvSpPr/>
      </dsp:nvSpPr>
      <dsp:spPr>
        <a:xfrm>
          <a:off x="2041441" y="3711870"/>
          <a:ext cx="2947840" cy="302342"/>
        </a:xfrm>
        <a:custGeom>
          <a:avLst/>
          <a:gdLst/>
          <a:ahLst/>
          <a:cxnLst/>
          <a:rect l="0" t="0" r="0" b="0"/>
          <a:pathLst>
            <a:path>
              <a:moveTo>
                <a:pt x="2947840" y="0"/>
              </a:moveTo>
              <a:lnTo>
                <a:pt x="2947840" y="151171"/>
              </a:lnTo>
              <a:lnTo>
                <a:pt x="0" y="151171"/>
              </a:lnTo>
              <a:lnTo>
                <a:pt x="0" y="3023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9B837-8F95-4974-B787-FF2B30A7B7B5}">
      <dsp:nvSpPr>
        <dsp:cNvPr id="0" name=""/>
        <dsp:cNvSpPr/>
      </dsp:nvSpPr>
      <dsp:spPr>
        <a:xfrm>
          <a:off x="1474549" y="4014213"/>
          <a:ext cx="1133784" cy="7558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primeri globalnega gibanja zraka</a:t>
          </a:r>
        </a:p>
      </dsp:txBody>
      <dsp:txXfrm>
        <a:off x="1496687" y="4036351"/>
        <a:ext cx="1089508" cy="711580"/>
      </dsp:txXfrm>
    </dsp:sp>
    <dsp:sp modelId="{7EE6E468-3228-4274-BB17-FC273C2BE7CC}">
      <dsp:nvSpPr>
        <dsp:cNvPr id="0" name=""/>
        <dsp:cNvSpPr/>
      </dsp:nvSpPr>
      <dsp:spPr>
        <a:xfrm>
          <a:off x="567521" y="4770069"/>
          <a:ext cx="1473920" cy="302342"/>
        </a:xfrm>
        <a:custGeom>
          <a:avLst/>
          <a:gdLst/>
          <a:ahLst/>
          <a:cxnLst/>
          <a:rect l="0" t="0" r="0" b="0"/>
          <a:pathLst>
            <a:path>
              <a:moveTo>
                <a:pt x="1473920" y="0"/>
              </a:moveTo>
              <a:lnTo>
                <a:pt x="1473920" y="151171"/>
              </a:lnTo>
              <a:lnTo>
                <a:pt x="0" y="151171"/>
              </a:lnTo>
              <a:lnTo>
                <a:pt x="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89708-98A3-4F04-A262-0AFA81617A49}">
      <dsp:nvSpPr>
        <dsp:cNvPr id="0" name=""/>
        <dsp:cNvSpPr/>
      </dsp:nvSpPr>
      <dsp:spPr>
        <a:xfrm>
          <a:off x="629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monsun</a:t>
          </a:r>
        </a:p>
      </dsp:txBody>
      <dsp:txXfrm>
        <a:off x="22767" y="5094550"/>
        <a:ext cx="1089508" cy="711580"/>
      </dsp:txXfrm>
    </dsp:sp>
    <dsp:sp modelId="{382389F3-88A5-4498-807D-66C90CFCBDD8}">
      <dsp:nvSpPr>
        <dsp:cNvPr id="0" name=""/>
        <dsp:cNvSpPr/>
      </dsp:nvSpPr>
      <dsp:spPr>
        <a:xfrm>
          <a:off x="1995721" y="4770069"/>
          <a:ext cx="91440" cy="302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FEB16-90BA-4D44-9CEB-0E19B454E8A8}">
      <dsp:nvSpPr>
        <dsp:cNvPr id="0" name=""/>
        <dsp:cNvSpPr/>
      </dsp:nvSpPr>
      <dsp:spPr>
        <a:xfrm>
          <a:off x="1474549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tropski ciklon</a:t>
          </a:r>
        </a:p>
      </dsp:txBody>
      <dsp:txXfrm>
        <a:off x="1496687" y="5094550"/>
        <a:ext cx="1089508" cy="711580"/>
      </dsp:txXfrm>
    </dsp:sp>
    <dsp:sp modelId="{73DB980D-7255-4E45-9322-999E6098890D}">
      <dsp:nvSpPr>
        <dsp:cNvPr id="0" name=""/>
        <dsp:cNvSpPr/>
      </dsp:nvSpPr>
      <dsp:spPr>
        <a:xfrm>
          <a:off x="2041441" y="4770069"/>
          <a:ext cx="1473920" cy="30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71"/>
              </a:lnTo>
              <a:lnTo>
                <a:pt x="1473920" y="151171"/>
              </a:lnTo>
              <a:lnTo>
                <a:pt x="147392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2C4E7-7EA8-4F0C-AF78-E1536DB2F6A9}">
      <dsp:nvSpPr>
        <dsp:cNvPr id="0" name=""/>
        <dsp:cNvSpPr/>
      </dsp:nvSpPr>
      <dsp:spPr>
        <a:xfrm>
          <a:off x="2948469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vremenska središča</a:t>
          </a:r>
        </a:p>
      </dsp:txBody>
      <dsp:txXfrm>
        <a:off x="2970607" y="5094550"/>
        <a:ext cx="1089508" cy="711580"/>
      </dsp:txXfrm>
    </dsp:sp>
    <dsp:sp modelId="{2B80FF64-837E-4A1C-887F-DA223DE692E5}">
      <dsp:nvSpPr>
        <dsp:cNvPr id="0" name=""/>
        <dsp:cNvSpPr/>
      </dsp:nvSpPr>
      <dsp:spPr>
        <a:xfrm>
          <a:off x="4989282" y="3711870"/>
          <a:ext cx="2947840" cy="30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71"/>
              </a:lnTo>
              <a:lnTo>
                <a:pt x="2947840" y="151171"/>
              </a:lnTo>
              <a:lnTo>
                <a:pt x="2947840" y="3023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2536E-4672-4A63-8972-F1D49221E3CB}">
      <dsp:nvSpPr>
        <dsp:cNvPr id="0" name=""/>
        <dsp:cNvSpPr/>
      </dsp:nvSpPr>
      <dsp:spPr>
        <a:xfrm>
          <a:off x="7370230" y="4014213"/>
          <a:ext cx="1133784" cy="7558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podnebni pasovi</a:t>
          </a:r>
        </a:p>
      </dsp:txBody>
      <dsp:txXfrm>
        <a:off x="7392368" y="4036351"/>
        <a:ext cx="1089508" cy="711580"/>
      </dsp:txXfrm>
    </dsp:sp>
    <dsp:sp modelId="{E64DB8D4-F0FE-4DE5-8C32-FFEF84845706}">
      <dsp:nvSpPr>
        <dsp:cNvPr id="0" name=""/>
        <dsp:cNvSpPr/>
      </dsp:nvSpPr>
      <dsp:spPr>
        <a:xfrm>
          <a:off x="4989282" y="4770069"/>
          <a:ext cx="2947840" cy="302342"/>
        </a:xfrm>
        <a:custGeom>
          <a:avLst/>
          <a:gdLst/>
          <a:ahLst/>
          <a:cxnLst/>
          <a:rect l="0" t="0" r="0" b="0"/>
          <a:pathLst>
            <a:path>
              <a:moveTo>
                <a:pt x="2947840" y="0"/>
              </a:moveTo>
              <a:lnTo>
                <a:pt x="2947840" y="151171"/>
              </a:lnTo>
              <a:lnTo>
                <a:pt x="0" y="151171"/>
              </a:lnTo>
              <a:lnTo>
                <a:pt x="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84157-8ACD-4A98-957C-93C56D1FC985}">
      <dsp:nvSpPr>
        <dsp:cNvPr id="0" name=""/>
        <dsp:cNvSpPr/>
      </dsp:nvSpPr>
      <dsp:spPr>
        <a:xfrm>
          <a:off x="4422389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tropski pas</a:t>
          </a:r>
        </a:p>
      </dsp:txBody>
      <dsp:txXfrm>
        <a:off x="4444527" y="5094550"/>
        <a:ext cx="1089508" cy="711580"/>
      </dsp:txXfrm>
    </dsp:sp>
    <dsp:sp modelId="{F35E097F-D11C-47EC-AC38-78E3DEA008B6}">
      <dsp:nvSpPr>
        <dsp:cNvPr id="0" name=""/>
        <dsp:cNvSpPr/>
      </dsp:nvSpPr>
      <dsp:spPr>
        <a:xfrm>
          <a:off x="6463202" y="4770069"/>
          <a:ext cx="1473920" cy="302342"/>
        </a:xfrm>
        <a:custGeom>
          <a:avLst/>
          <a:gdLst/>
          <a:ahLst/>
          <a:cxnLst/>
          <a:rect l="0" t="0" r="0" b="0"/>
          <a:pathLst>
            <a:path>
              <a:moveTo>
                <a:pt x="1473920" y="0"/>
              </a:moveTo>
              <a:lnTo>
                <a:pt x="1473920" y="151171"/>
              </a:lnTo>
              <a:lnTo>
                <a:pt x="0" y="151171"/>
              </a:lnTo>
              <a:lnTo>
                <a:pt x="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784CB-0DC2-4475-BD9A-B6F0D93C41E0}">
      <dsp:nvSpPr>
        <dsp:cNvPr id="0" name=""/>
        <dsp:cNvSpPr/>
      </dsp:nvSpPr>
      <dsp:spPr>
        <a:xfrm>
          <a:off x="5896310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subtropski pas</a:t>
          </a:r>
        </a:p>
      </dsp:txBody>
      <dsp:txXfrm>
        <a:off x="5918448" y="5094550"/>
        <a:ext cx="1089508" cy="711580"/>
      </dsp:txXfrm>
    </dsp:sp>
    <dsp:sp modelId="{18C9A6B9-B1EB-4D77-9011-A8EFB4229D48}">
      <dsp:nvSpPr>
        <dsp:cNvPr id="0" name=""/>
        <dsp:cNvSpPr/>
      </dsp:nvSpPr>
      <dsp:spPr>
        <a:xfrm>
          <a:off x="7891402" y="4770069"/>
          <a:ext cx="91440" cy="3023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295D6-D899-4297-9E15-DF36150FDCF5}">
      <dsp:nvSpPr>
        <dsp:cNvPr id="0" name=""/>
        <dsp:cNvSpPr/>
      </dsp:nvSpPr>
      <dsp:spPr>
        <a:xfrm>
          <a:off x="7370230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zmerno topli pas</a:t>
          </a:r>
        </a:p>
      </dsp:txBody>
      <dsp:txXfrm>
        <a:off x="7392368" y="5094550"/>
        <a:ext cx="1089508" cy="711580"/>
      </dsp:txXfrm>
    </dsp:sp>
    <dsp:sp modelId="{96F4FD60-BB2A-4174-A563-33DDD628225E}">
      <dsp:nvSpPr>
        <dsp:cNvPr id="0" name=""/>
        <dsp:cNvSpPr/>
      </dsp:nvSpPr>
      <dsp:spPr>
        <a:xfrm>
          <a:off x="7937122" y="4770069"/>
          <a:ext cx="1473920" cy="30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71"/>
              </a:lnTo>
              <a:lnTo>
                <a:pt x="1473920" y="151171"/>
              </a:lnTo>
              <a:lnTo>
                <a:pt x="147392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A86F-13D2-46EF-9A23-23E063D959AA}">
      <dsp:nvSpPr>
        <dsp:cNvPr id="0" name=""/>
        <dsp:cNvSpPr/>
      </dsp:nvSpPr>
      <dsp:spPr>
        <a:xfrm>
          <a:off x="8844150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subpolarni pas</a:t>
          </a:r>
        </a:p>
      </dsp:txBody>
      <dsp:txXfrm>
        <a:off x="8866288" y="5094550"/>
        <a:ext cx="1089508" cy="711580"/>
      </dsp:txXfrm>
    </dsp:sp>
    <dsp:sp modelId="{84BB4685-4429-454D-A706-C9C158C37397}">
      <dsp:nvSpPr>
        <dsp:cNvPr id="0" name=""/>
        <dsp:cNvSpPr/>
      </dsp:nvSpPr>
      <dsp:spPr>
        <a:xfrm>
          <a:off x="7937122" y="4770069"/>
          <a:ext cx="2947840" cy="302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171"/>
              </a:lnTo>
              <a:lnTo>
                <a:pt x="2947840" y="151171"/>
              </a:lnTo>
              <a:lnTo>
                <a:pt x="2947840" y="30234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58835-D433-4912-A96B-C69CCA6F5776}">
      <dsp:nvSpPr>
        <dsp:cNvPr id="0" name=""/>
        <dsp:cNvSpPr/>
      </dsp:nvSpPr>
      <dsp:spPr>
        <a:xfrm>
          <a:off x="10318071" y="5072412"/>
          <a:ext cx="1133784" cy="7558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polarni pas</a:t>
          </a:r>
        </a:p>
      </dsp:txBody>
      <dsp:txXfrm>
        <a:off x="10340209" y="5094550"/>
        <a:ext cx="1089508" cy="711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77E4B-3E92-46D1-AF5C-D6A4345995FD}">
      <dsp:nvSpPr>
        <dsp:cNvPr id="0" name=""/>
        <dsp:cNvSpPr/>
      </dsp:nvSpPr>
      <dsp:spPr>
        <a:xfrm>
          <a:off x="2271613" y="3070"/>
          <a:ext cx="2555565" cy="20264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500" kern="1200" dirty="0"/>
            <a:t>Za dober </a:t>
          </a:r>
          <a:r>
            <a:rPr lang="sl-SI" sz="2500" kern="1200" dirty="0" err="1"/>
            <a:t>powerpoint</a:t>
          </a:r>
          <a:r>
            <a:rPr lang="sl-SI" sz="2500" kern="1200" dirty="0"/>
            <a:t> je potreben </a:t>
          </a:r>
          <a:r>
            <a:rPr lang="sl-SI" sz="2500" b="1" kern="1200" dirty="0">
              <a:solidFill>
                <a:schemeClr val="accent2">
                  <a:lumMod val="50000"/>
                </a:schemeClr>
              </a:solidFill>
            </a:rPr>
            <a:t>čas</a:t>
          </a:r>
          <a:r>
            <a:rPr lang="sl-SI" sz="2500" kern="1200" dirty="0"/>
            <a:t> in </a:t>
          </a:r>
          <a:r>
            <a:rPr lang="sl-SI" sz="2500" b="1" kern="1200" dirty="0">
              <a:solidFill>
                <a:schemeClr val="accent2">
                  <a:lumMod val="50000"/>
                </a:schemeClr>
              </a:solidFill>
            </a:rPr>
            <a:t>osnovno</a:t>
          </a:r>
          <a:r>
            <a:rPr lang="sl-SI" sz="2500" kern="1200" dirty="0"/>
            <a:t> znanje.</a:t>
          </a:r>
          <a:endParaRPr lang="en-US" sz="2500" kern="1200" dirty="0"/>
        </a:p>
      </dsp:txBody>
      <dsp:txXfrm>
        <a:off x="2370538" y="101995"/>
        <a:ext cx="2357715" cy="1828639"/>
      </dsp:txXfrm>
    </dsp:sp>
    <dsp:sp modelId="{63E59C86-214E-4AD1-AFAB-4E4A100855D1}">
      <dsp:nvSpPr>
        <dsp:cNvPr id="0" name=""/>
        <dsp:cNvSpPr/>
      </dsp:nvSpPr>
      <dsp:spPr>
        <a:xfrm>
          <a:off x="2271613" y="2130884"/>
          <a:ext cx="2555565" cy="20264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500" kern="1200" dirty="0" err="1"/>
            <a:t>Powerpoint</a:t>
          </a:r>
          <a:r>
            <a:rPr lang="sl-SI" sz="2500" kern="1200" dirty="0"/>
            <a:t> je </a:t>
          </a:r>
          <a:r>
            <a:rPr lang="sl-SI" sz="2500" b="1" kern="1200" dirty="0">
              <a:solidFill>
                <a:schemeClr val="accent3">
                  <a:lumMod val="50000"/>
                </a:schemeClr>
              </a:solidFill>
            </a:rPr>
            <a:t>opora</a:t>
          </a:r>
          <a:r>
            <a:rPr lang="sl-SI" sz="2500" kern="1200" dirty="0"/>
            <a:t> ob govoru.</a:t>
          </a:r>
          <a:endParaRPr lang="en-US" sz="2500" kern="1200" dirty="0"/>
        </a:p>
      </dsp:txBody>
      <dsp:txXfrm>
        <a:off x="2370538" y="2229809"/>
        <a:ext cx="2357715" cy="1828639"/>
      </dsp:txXfrm>
    </dsp:sp>
    <dsp:sp modelId="{2FEB2A5C-75C3-4810-B76F-6E271F3EF603}">
      <dsp:nvSpPr>
        <dsp:cNvPr id="0" name=""/>
        <dsp:cNvSpPr/>
      </dsp:nvSpPr>
      <dsp:spPr>
        <a:xfrm>
          <a:off x="2271613" y="4258698"/>
          <a:ext cx="2555565" cy="20264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500" b="1" kern="1200" dirty="0">
              <a:solidFill>
                <a:schemeClr val="bg2">
                  <a:lumMod val="25000"/>
                </a:schemeClr>
              </a:solidFill>
            </a:rPr>
            <a:t>MANJ JE VEČ.</a:t>
          </a:r>
          <a:endParaRPr lang="en-US" sz="25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370538" y="4357623"/>
        <a:ext cx="2357715" cy="1828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B74C3C2B-6D29-7C9F-A258-C2BB1B186E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1F7E1F1-D863-912C-57DB-C3AC1858D1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9A607-4906-4CD0-A9D4-348F9485ECB6}" type="datetimeFigureOut">
              <a:rPr lang="sl-SI" smtClean="0"/>
              <a:t>6. 11. 2022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B6E6C2FB-B0A6-430B-3CA5-69A3D6625C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B711004-8F12-6DB3-A113-CD5BCF1DEA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A857-EBD3-4694-8F22-5D4723D80C1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130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6EB2E-9AEC-4ED7-BF8F-F6807DCA92A7}" type="datetimeFigureOut">
              <a:rPr lang="sl-SI" smtClean="0"/>
              <a:t>6. 11. 2022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C7F4-7BAA-4822-8514-103BD5322E3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686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403AC9-300A-DBEE-B1C0-4579A4EB4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66D4807-6A84-C5E3-48B0-C56D390FC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8C8BDCE-8BBD-4932-DCE0-DFA16E3A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99CB-F2CD-4ABC-ACB5-1421BE9B032B}" type="datetime1">
              <a:rPr lang="sl-SI" smtClean="0"/>
              <a:t>6. 11. 2022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B73C107-3146-2586-CC3B-B650B62D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73C130A-BDF1-48CB-4872-271802E7C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37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1065F6-4356-02D2-4898-54CCCF66C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C0993ACC-432F-D8DB-70E4-995136C3A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20A9ABD-D420-B9AB-822D-A1151A25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6A12-24C2-461A-A451-96D2CD893F35}" type="datetime1">
              <a:rPr lang="sl-SI" smtClean="0"/>
              <a:t>6. 11. 2022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D99A58E-1DBA-1F02-2A06-906FA429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34F8042-E23A-95D7-FB74-7EDD3844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446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50C3460-19A6-46EC-5C7F-300F33600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5588443D-8BD1-2C4C-52A5-BFAD50A79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2ECC774-C816-3E94-9B02-7ADBFC1C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9EE7-B6EA-4D15-AF46-C195608B03FD}" type="datetime1">
              <a:rPr lang="sl-SI" smtClean="0"/>
              <a:t>6. 11. 2022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F94291F-36A2-7D8D-22BE-1E70F7CE6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54C6911-FB5C-F27A-D878-5AD65A0C9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381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5A52CC-AB81-B19E-677A-2CF97CF5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4729E35-64AF-E38E-DEBC-56D332700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7CA0A1A-162A-A94A-C77F-B9D56A0D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08EF-2AE8-413D-9136-E879FDA07AE7}" type="datetime1">
              <a:rPr lang="sl-SI" smtClean="0"/>
              <a:t>6. 11. 2022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45042CC-8BEF-77B2-B36F-FD33A20A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02BC53-D286-3854-C5F5-69207478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556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A47829-252D-BA93-B3D3-F90843F3B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2ECC4E7-D362-B7E4-81FB-7CB2DF98B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0085ABB-8725-3940-20C6-478B19A9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EFF8-204D-4B09-AC5F-90B1F05E9B61}" type="datetime1">
              <a:rPr lang="sl-SI" smtClean="0"/>
              <a:t>6. 11. 2022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5D0CB57-DB24-1E2D-92F0-D80B6604E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AB8B1D1-6734-B4B7-F3C0-AA1E9777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90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3CEA25-B4B9-3149-F408-FC4914B28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6FEF3D7-3AC8-09CD-3D39-477E57843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02473CD-690C-AA80-FC10-38DAB0FA3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0F7F8D2-87BB-5B99-6128-9682B9D7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1B21-10BA-4C2E-ABB3-8F722A7281C9}" type="datetime1">
              <a:rPr lang="sl-SI" smtClean="0"/>
              <a:t>6. 11. 2022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F8053D0-9FA4-C43F-0E71-6868D0C4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15E530A-8CEB-3D16-32B9-1FF81544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747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C5604-DD4E-8804-F6B7-C2DFCB59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5CF21BF-570E-050D-8FF9-5E38E108D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FC61A4E-5E42-7F28-C7BB-FDA6F6291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BF8DF16A-4286-2224-E516-E20932053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16692325-2096-3A3F-13BA-9465AD203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7B7FD91-6872-DCCA-EF72-EDA24F80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910D6-538B-4559-B209-158FCE4CFEFC}" type="datetime1">
              <a:rPr lang="sl-SI" smtClean="0"/>
              <a:t>6. 11. 2022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BBD07E0-5A22-81A0-3A7C-51906D3D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55B4C016-1C0D-FC48-44D3-D59726710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958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1C049-7754-2601-4A41-0E8A1CB2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1E27C983-C17D-D319-66A4-F6774B08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4EF3-F7B2-412E-A33F-898679C37544}" type="datetime1">
              <a:rPr lang="sl-SI" smtClean="0"/>
              <a:t>6. 11. 2022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3705A7F-98E6-DBE6-A132-F863EEC1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2C2FCA1-F617-343F-9565-89A93286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30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45B5DB3-64D9-CCA5-531D-2F16AF31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3C72-29CC-423B-BF40-4819CC1F9291}" type="datetime1">
              <a:rPr lang="sl-SI" smtClean="0"/>
              <a:t>6. 11. 2022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8CC5655-C576-2191-BF8B-55EAF74C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73C74F1-4362-0F8E-EFAE-AA0C7853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438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348349-EAC9-0AD6-6E1C-1FFAECC17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84F2162-6955-CDD1-7B21-04200C78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AF3254B-30F7-B1D5-015C-CD05B681A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06B6357-E87A-9CD3-EF46-E20EC403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F96E-6CB5-41A8-9799-9D52F6998A3D}" type="datetime1">
              <a:rPr lang="sl-SI" smtClean="0"/>
              <a:t>6. 11. 2022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BA1A733-03CC-B168-A21D-C0EEA4A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BF144DA-8F06-0634-F055-F8442403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912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68F6C8-833F-C5F8-3B61-6D17B151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D8FFF0EC-C574-2A4D-9708-96A4EE6B8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7D5C322-4A02-5A2A-1AA5-7875C58DA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3DD721E-43EB-8107-1001-EC23B637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A9828-80A3-42C7-B0A4-A88A18E3C4C7}" type="datetime1">
              <a:rPr lang="sl-SI" smtClean="0"/>
              <a:t>6. 11. 2022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9996E94-67EA-AB78-E853-EA4917CE2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F6008D-BF7C-7C7B-55B6-78B433ED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D346-EE55-4FC8-8C01-2CE96503A82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716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05392454-25C4-9E29-C0F7-11239020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1EBA751-34B3-E3C7-7033-31148DB1D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Kliknite za urejanje slogov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AFA72FC-C43F-AE78-9329-B2F0E96BD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D16A7A-A1B8-493C-9E80-69ADEE5583E5}" type="datetime1">
              <a:rPr lang="sl-SI" smtClean="0"/>
              <a:t>6. 11. 2022</a:t>
            </a:fld>
            <a:endParaRPr lang="sl-SI" dirty="0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49F75FE-4593-C6DF-1A2A-61CC8844D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Navodila za predstavitev</a:t>
            </a:r>
            <a:endParaRPr lang="sl-SI" dirty="0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A9096E0-D8B0-257D-5C0D-2F979BFD1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D346-EE55-4FC8-8C01-2CE96503A820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3683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20000"/>
              <a:lumOff val="8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accent1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20000"/>
              <a:lumOff val="8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A9D536B-B4B1-36B9-5A0B-5BB719DE2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sl-SI" sz="8000">
                <a:solidFill>
                  <a:srgbClr val="FFFFFF"/>
                </a:solidFill>
              </a:rPr>
              <a:t>Pravila za predstavitve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9CD4E36-2035-DE9D-76A3-BDACF14D3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sl-SI" sz="3200">
                <a:solidFill>
                  <a:srgbClr val="FEFFFF"/>
                </a:solidFill>
              </a:rPr>
              <a:t>OŠ Miren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8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77C2E-05C0-CDD5-62F4-A95E1A0A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Splošno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E450FD8-DAC4-CAD5-A726-ADDC94B4D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Dobra predstavitev nima veliko besedila.</a:t>
            </a:r>
          </a:p>
          <a:p>
            <a:r>
              <a:rPr lang="sl-SI" dirty="0"/>
              <a:t>Dobra predstavitev ima:</a:t>
            </a:r>
          </a:p>
          <a:p>
            <a:pPr lvl="1"/>
            <a:r>
              <a:rPr lang="sl-SI" dirty="0"/>
              <a:t>slike,</a:t>
            </a:r>
          </a:p>
          <a:p>
            <a:pPr lvl="1"/>
            <a:r>
              <a:rPr lang="sl-SI" dirty="0"/>
              <a:t>tabele,</a:t>
            </a:r>
          </a:p>
          <a:p>
            <a:pPr lvl="1"/>
            <a:r>
              <a:rPr lang="sl-SI" dirty="0"/>
              <a:t>grafe,</a:t>
            </a:r>
          </a:p>
          <a:p>
            <a:pPr lvl="1"/>
            <a:r>
              <a:rPr lang="sl-SI" dirty="0"/>
              <a:t>smart </a:t>
            </a:r>
            <a:r>
              <a:rPr lang="sl-SI" dirty="0" err="1"/>
              <a:t>art</a:t>
            </a:r>
            <a:r>
              <a:rPr lang="sl-SI" dirty="0"/>
              <a:t>.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889B7BAD-E7BB-E9EC-6BA8-A7DF45B1F837}"/>
              </a:ext>
            </a:extLst>
          </p:cNvPr>
          <p:cNvSpPr txBox="1"/>
          <p:nvPr/>
        </p:nvSpPr>
        <p:spPr>
          <a:xfrm>
            <a:off x="7730361" y="4001294"/>
            <a:ext cx="3060221" cy="146423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l-SI" sz="4000" dirty="0">
                <a:latin typeface="Arial" panose="020B0604020202020204" pitchFamily="34" charset="0"/>
                <a:cs typeface="Arial" panose="020B0604020202020204" pitchFamily="34" charset="0"/>
              </a:rPr>
              <a:t>MANJ JE VEČ!!</a:t>
            </a:r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B25CC46-58FA-3374-DB46-3309A96C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122276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9B97A0-D844-A983-D07A-2AF5BB49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Oblika diapozitivov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74814D-3E49-F56A-5500-554AC58EE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enostavna in preprosta,</a:t>
            </a:r>
          </a:p>
          <a:p>
            <a:r>
              <a:rPr lang="sl-SI" dirty="0"/>
              <a:t>uporablja se največ 3 barve:</a:t>
            </a:r>
          </a:p>
          <a:p>
            <a:pPr lvl="1"/>
            <a:r>
              <a:rPr lang="sl-SI" dirty="0"/>
              <a:t>temna podlaga,</a:t>
            </a:r>
          </a:p>
          <a:p>
            <a:pPr lvl="1"/>
            <a:r>
              <a:rPr lang="sl-SI" dirty="0"/>
              <a:t>svetla pisava,</a:t>
            </a:r>
          </a:p>
          <a:p>
            <a:pPr lvl="1"/>
            <a:r>
              <a:rPr lang="sl-SI" dirty="0"/>
              <a:t>barvni poudarki,</a:t>
            </a:r>
          </a:p>
          <a:p>
            <a:r>
              <a:rPr lang="sl-SI" dirty="0"/>
              <a:t>ne uporablja se kombinacij:</a:t>
            </a:r>
          </a:p>
          <a:p>
            <a:pPr lvl="1"/>
            <a:r>
              <a:rPr lang="sl-SI" dirty="0">
                <a:solidFill>
                  <a:srgbClr val="FF0000"/>
                </a:solidFill>
              </a:rPr>
              <a:t>rdeče</a:t>
            </a:r>
            <a:r>
              <a:rPr lang="sl-SI" dirty="0"/>
              <a:t>-</a:t>
            </a:r>
            <a:r>
              <a:rPr lang="sl-SI" dirty="0">
                <a:solidFill>
                  <a:srgbClr val="92D050"/>
                </a:solidFill>
              </a:rPr>
              <a:t>zeleno</a:t>
            </a:r>
            <a:r>
              <a:rPr lang="sl-SI" dirty="0"/>
              <a:t>,</a:t>
            </a:r>
          </a:p>
          <a:p>
            <a:pPr lvl="1"/>
            <a:r>
              <a:rPr lang="sl-SI" dirty="0">
                <a:solidFill>
                  <a:srgbClr val="FFC000"/>
                </a:solidFill>
              </a:rPr>
              <a:t>oranžno</a:t>
            </a:r>
            <a:r>
              <a:rPr lang="sl-SI" dirty="0"/>
              <a:t>-</a:t>
            </a:r>
            <a:r>
              <a:rPr lang="sl-SI" dirty="0">
                <a:solidFill>
                  <a:srgbClr val="00B0F0"/>
                </a:solidFill>
              </a:rPr>
              <a:t>modro</a:t>
            </a:r>
            <a:r>
              <a:rPr lang="sl-SI" dirty="0"/>
              <a:t>,</a:t>
            </a:r>
          </a:p>
          <a:p>
            <a:pPr lvl="1"/>
            <a:r>
              <a:rPr lang="sl-SI" dirty="0">
                <a:solidFill>
                  <a:srgbClr val="FFFF00"/>
                </a:solidFill>
              </a:rPr>
              <a:t>rumeno</a:t>
            </a:r>
            <a:r>
              <a:rPr lang="sl-SI" dirty="0"/>
              <a:t>-</a:t>
            </a:r>
            <a:r>
              <a:rPr lang="sl-SI" dirty="0">
                <a:solidFill>
                  <a:srgbClr val="B381D9"/>
                </a:solidFill>
              </a:rPr>
              <a:t>vijolično</a:t>
            </a:r>
            <a:r>
              <a:rPr lang="sl-SI" dirty="0"/>
              <a:t>.</a:t>
            </a:r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326B003-F498-F1C8-E3BF-0F03A126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292175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18A4A-DAB2-8B9C-624D-9B1506CC7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Slike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DACE9D3-7F42-45B3-B839-958484053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1825625"/>
            <a:ext cx="4114800" cy="4351338"/>
          </a:xfrm>
        </p:spPr>
        <p:txBody>
          <a:bodyPr/>
          <a:lstStyle/>
          <a:p>
            <a:r>
              <a:rPr lang="sl-SI" dirty="0"/>
              <a:t>Naj bodo levo od besedila,</a:t>
            </a:r>
          </a:p>
          <a:p>
            <a:r>
              <a:rPr lang="sl-SI" dirty="0"/>
              <a:t>navezovati se morajo na vsebino,</a:t>
            </a:r>
          </a:p>
          <a:p>
            <a:r>
              <a:rPr lang="sl-SI"/>
              <a:t>slika </a:t>
            </a:r>
            <a:r>
              <a:rPr lang="sl-SI" dirty="0"/>
              <a:t>je </a:t>
            </a:r>
            <a:r>
              <a:rPr lang="sl-SI"/>
              <a:t>lokalno shranjena.</a:t>
            </a:r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A4BA34CB-494C-BA0F-924D-59D3D296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76EE48B-C046-B736-C762-7696910524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18" t="23795" r="7791" b="10769"/>
          <a:stretch/>
        </p:blipFill>
        <p:spPr>
          <a:xfrm>
            <a:off x="838200" y="1690688"/>
            <a:ext cx="6282128" cy="447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14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2258B7-1E06-FA83-C366-1D0A3209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Smart </a:t>
            </a:r>
            <a:r>
              <a:rPr lang="sl-SI" dirty="0" err="1"/>
              <a:t>art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D0BC84-15DB-0DFC-FB46-9253316C1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namesto besedila raje uporaba Smart </a:t>
            </a:r>
            <a:r>
              <a:rPr lang="sl-SI" dirty="0" err="1"/>
              <a:t>art</a:t>
            </a:r>
            <a:r>
              <a:rPr lang="sl-SI" dirty="0"/>
              <a:t>-a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46795E9-EBC6-C069-392A-695A3A48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  <p:graphicFrame>
        <p:nvGraphicFramePr>
          <p:cNvPr id="5" name="Označba mesta vsebine 3">
            <a:extLst>
              <a:ext uri="{FF2B5EF4-FFF2-40B4-BE49-F238E27FC236}">
                <a16:creationId xmlns:a16="http://schemas.microsoft.com/office/drawing/2014/main" id="{6B157977-C6CE-3C50-3AC3-5B0FF1BA5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123759"/>
              </p:ext>
            </p:extLst>
          </p:nvPr>
        </p:nvGraphicFramePr>
        <p:xfrm>
          <a:off x="369757" y="0"/>
          <a:ext cx="11452485" cy="8784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951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397A005-7AD3-EE28-B467-DC10D6796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Viri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A9DF6A8-D632-2E94-5493-BFB327F75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Upoštevati je potrebno pravila za navajanje virov, ki so opisana v dokumentu: Navodila za seminarsko nalogo.</a:t>
            </a:r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6742B53-2BE4-BC19-CFA6-6011D274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3403291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Naslov 5">
            <a:extLst>
              <a:ext uri="{FF2B5EF4-FFF2-40B4-BE49-F238E27FC236}">
                <a16:creationId xmlns:a16="http://schemas.microsoft.com/office/drawing/2014/main" id="{5F1AD7C5-FE7B-2440-DF63-799EE563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sl-SI" sz="6000">
                <a:solidFill>
                  <a:schemeClr val="bg1"/>
                </a:solidFill>
              </a:rPr>
              <a:t>Nasvet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BD0D1B0-CCB2-5709-61F2-AEF8B300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l-SI"/>
              <a:t>Navodila za predstavitev</a:t>
            </a:r>
          </a:p>
        </p:txBody>
      </p:sp>
      <p:graphicFrame>
        <p:nvGraphicFramePr>
          <p:cNvPr id="9" name="Označba mesta vsebine 6">
            <a:extLst>
              <a:ext uri="{FF2B5EF4-FFF2-40B4-BE49-F238E27FC236}">
                <a16:creationId xmlns:a16="http://schemas.microsoft.com/office/drawing/2014/main" id="{A8BD2075-39AC-3900-9CC0-7466A1194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184187"/>
              </p:ext>
            </p:extLst>
          </p:nvPr>
        </p:nvGraphicFramePr>
        <p:xfrm>
          <a:off x="5093208" y="284870"/>
          <a:ext cx="7098792" cy="6288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061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D5E0B7-D824-E327-8B63-AA3E10691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Uvod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64D776-40E6-BCEF-61AA-1BA886EDB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/>
              <a:t>Zapisana so navodila za obliko predstavitve na OŠ Miren.</a:t>
            </a:r>
          </a:p>
          <a:p>
            <a:r>
              <a:rPr lang="sl-SI"/>
              <a:t>Opisano je, kako mora biti oblikovana sama predstavitev in posamezni diapozitivi.</a:t>
            </a:r>
          </a:p>
          <a:p>
            <a:r>
              <a:rPr lang="sl-SI"/>
              <a:t>Vsebino in obseg predstavitve določi vsak učitelj posamezno.</a:t>
            </a:r>
            <a:endParaRPr lang="sl-SI" dirty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F7556CC-D541-5C02-50B6-21A638E2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29228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A041CDCA-D2E5-4A3E-59FD-ACB1249F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OBLIKA DIAPOZITIVOV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0F5CCD5A-3E5F-6A0B-3610-B5FFCBAE1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44CCA1E8-2F62-1B26-9C7A-E01F636C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373807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9D65F8B8-13CD-9F38-2566-58B717E4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Naslovna stran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A8A64AC-E0E5-360B-2C0D-CD0927FF2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Naslov predstavitve,</a:t>
            </a:r>
          </a:p>
          <a:p>
            <a:r>
              <a:rPr lang="sl-SI" dirty="0"/>
              <a:t>predmet, pri katerem je predstavitev,</a:t>
            </a:r>
          </a:p>
          <a:p>
            <a:r>
              <a:rPr lang="sl-SI" dirty="0"/>
              <a:t>ime in priimek avtorja,</a:t>
            </a:r>
          </a:p>
          <a:p>
            <a:r>
              <a:rPr lang="sl-SI" dirty="0"/>
              <a:t>razred,</a:t>
            </a:r>
          </a:p>
          <a:p>
            <a:r>
              <a:rPr lang="sl-SI" dirty="0"/>
              <a:t>šolsko leto.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1702513-5F21-4777-70AC-C4E93EF0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221469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34D3D7A4-679F-747B-0E2C-CC8F0481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Sestava diapozitiva</a:t>
            </a:r>
          </a:p>
        </p:txBody>
      </p:sp>
      <p:graphicFrame>
        <p:nvGraphicFramePr>
          <p:cNvPr id="7" name="Označba mesta vsebine 4">
            <a:extLst>
              <a:ext uri="{FF2B5EF4-FFF2-40B4-BE49-F238E27FC236}">
                <a16:creationId xmlns:a16="http://schemas.microsoft.com/office/drawing/2014/main" id="{712B8C9F-A892-45A5-FA19-AD814F90A1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7926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Označba mesta noge 8">
            <a:extLst>
              <a:ext uri="{FF2B5EF4-FFF2-40B4-BE49-F238E27FC236}">
                <a16:creationId xmlns:a16="http://schemas.microsoft.com/office/drawing/2014/main" id="{AE061584-930B-00D1-092D-56AC51F2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306617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C77E37-36F2-EEDB-6D62-B0533B176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Besedilo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DAC7188-792D-3020-3C51-D19CCBAB8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diapozitivih le ključne besede:</a:t>
            </a:r>
          </a:p>
          <a:p>
            <a:pPr lvl="1"/>
            <a:r>
              <a:rPr lang="sl-SI" dirty="0"/>
              <a:t>ni zapisanega celotnega besedila,</a:t>
            </a:r>
          </a:p>
          <a:p>
            <a:pPr lvl="1"/>
            <a:r>
              <a:rPr lang="sl-SI" dirty="0"/>
              <a:t>na 1 diapozitivu naj bo največ 5 alinej,</a:t>
            </a:r>
          </a:p>
          <a:p>
            <a:pPr lvl="1"/>
            <a:r>
              <a:rPr lang="sl-SI" dirty="0"/>
              <a:t>vsaka alineja ima lahko 5 besed.</a:t>
            </a:r>
          </a:p>
          <a:p>
            <a:r>
              <a:rPr lang="sl-SI" dirty="0"/>
              <a:t>Besedilo enakomerno in simetrično porazdeljeno.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FA26C977-9A31-3B19-BA7F-D491A5EBF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388813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206A2B-8B04-8DC8-CFA8-40C5FD23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Pisava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E94CFA-0F27-2F48-54C4-7C4318E7B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err="1"/>
              <a:t>Calibri</a:t>
            </a:r>
            <a:r>
              <a:rPr lang="sl-SI" dirty="0"/>
              <a:t> ali </a:t>
            </a:r>
            <a:r>
              <a:rPr lang="sl-SI" dirty="0" err="1"/>
              <a:t>Arial</a:t>
            </a:r>
            <a:r>
              <a:rPr lang="sl-SI" dirty="0"/>
              <a:t>,</a:t>
            </a:r>
          </a:p>
          <a:p>
            <a:r>
              <a:rPr lang="sl-SI" dirty="0"/>
              <a:t>pisava besedila ne sme biti manjša od 26 </a:t>
            </a:r>
            <a:r>
              <a:rPr lang="sl-SI" dirty="0" err="1"/>
              <a:t>pt</a:t>
            </a:r>
            <a:r>
              <a:rPr lang="sl-SI" dirty="0"/>
              <a:t>.,</a:t>
            </a:r>
          </a:p>
          <a:p>
            <a:r>
              <a:rPr lang="sl-SI" dirty="0"/>
              <a:t>velikost naslovov si izbere učenec sam,</a:t>
            </a:r>
          </a:p>
          <a:p>
            <a:r>
              <a:rPr lang="sl-SI" dirty="0"/>
              <a:t>besedilo je poravnano levo.</a:t>
            </a:r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8CE9D9-5875-7B48-CCED-DBACD7C8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3158534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BC8787-D24A-90B7-A261-0970A4EF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Noga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C505265-5B8C-43BB-352E-3F87A50D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nogi je podan:</a:t>
            </a:r>
          </a:p>
          <a:p>
            <a:pPr lvl="1"/>
            <a:r>
              <a:rPr lang="sl-SI" dirty="0"/>
              <a:t>naslov predstavitve,</a:t>
            </a:r>
          </a:p>
          <a:p>
            <a:pPr lvl="1"/>
            <a:r>
              <a:rPr lang="sl-SI" dirty="0"/>
              <a:t>ime in priimek avtorja.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77FBFD3-757E-C373-EF93-61B76C292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273765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31BCA8D-6F1C-91B7-182A-F26DC5F5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DOBRA PREDSTAVITEV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3042CEF-0B2C-B9C9-783F-5EFD1D143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25A328B-BEBC-4A2C-44F9-B16178C1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Navodila za predstavitev</a:t>
            </a:r>
          </a:p>
        </p:txBody>
      </p:sp>
    </p:spTree>
    <p:extLst>
      <p:ext uri="{BB962C8B-B14F-4D97-AF65-F5344CB8AC3E}">
        <p14:creationId xmlns:p14="http://schemas.microsoft.com/office/powerpoint/2010/main" val="14905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Sredinsk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341</Words>
  <Application>Microsoft Office PowerPoint</Application>
  <PresentationFormat>Širokozaslonsko</PresentationFormat>
  <Paragraphs>88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Officeova tema</vt:lpstr>
      <vt:lpstr>Pravila za predstavitve</vt:lpstr>
      <vt:lpstr>Uvod</vt:lpstr>
      <vt:lpstr>OBLIKA DIAPOZITIVOV</vt:lpstr>
      <vt:lpstr>Naslovna stran</vt:lpstr>
      <vt:lpstr>Sestava diapozitiva</vt:lpstr>
      <vt:lpstr>Besedilo</vt:lpstr>
      <vt:lpstr>Pisava</vt:lpstr>
      <vt:lpstr>Noga</vt:lpstr>
      <vt:lpstr>DOBRA PREDSTAVITEV</vt:lpstr>
      <vt:lpstr>Splošno</vt:lpstr>
      <vt:lpstr>Oblika diapozitivov</vt:lpstr>
      <vt:lpstr>Slike</vt:lpstr>
      <vt:lpstr>Smart art</vt:lpstr>
      <vt:lpstr>Viri</vt:lpstr>
      <vt:lpstr>Nasvet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Pravila za predstavitve</dc:title>
  <dc:creator>Vermiglio, Neža</dc:creator>
  <cp:lastModifiedBy>Vermiglio, Neža</cp:lastModifiedBy>
  <cp:revision>1</cp:revision>
  <dcterms:created xsi:type="dcterms:W3CDTF">2022-11-05T15:27:37Z</dcterms:created>
  <dcterms:modified xsi:type="dcterms:W3CDTF">2022-11-07T17:31:04Z</dcterms:modified>
</cp:coreProperties>
</file>